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Жан-Батист Мольер: мастер комедии и сатиры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Жан-Батист Мольер (1622–1673) — автор комедий, актёр и руководитель труппы.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XVII века: время короля Людовика XIV и расцвета театра
</a:t>
            </a:r>
            <a:endParaRPr lang="en-US" sz="318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Мольер жил во Франции XVII века, когда королём был Людовик XIV, «король-солнце». При дворе театр ценили и посещали не только знать, но и горожане. Комедия стала способом говорить о слабостях людей через смех.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семья и образование Мольера
</a:t>
            </a:r>
            <a:endParaRPr lang="en-US" sz="3481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Жан-Батист Поклен родился в Париже в 1622 году в семье придворного обойщика. Отец хотел, чтобы сын получил серьёзное образование и продолжил семейное дело.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Мольер учился в иезуитском колледже: изучал латинский язык, риторику и античных авторов. Эти занятия развили его умение строить убедительные фразы и точные формулировки.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знания помогли ему создавать выразительные характеры и сценические шутки. Он особенно умел делать диалоги живыми, чтобы зрители сразу понимали, кто герой и что им движет.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театру и первые трудные годы
</a:t>
            </a:r>
            <a:endParaRPr lang="en-US" sz="3329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Сценическое имя и первые попытки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1643 году Жан-Батист Поклен взял сценическое имя Мольер и вместе с единомышленниками создал театральную труппу «Блистательный театр». Однако первые выступления в Париже не сразу принесли удачу.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Провинциальные гастроли как школа наблюдений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неудач труппа столкнулась с долгами и продолжила путь через многолетние поездки по провинции примерно с 1645 по 1658 год. Там Мольер внимательно наблюдал речь и привычки самых разных людей.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Творческий путь Мольера: от учёбы к признанию
</a:t>
            </a:r>
            <a:endParaRPr lang="en-US" sz="20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ключевые этапы биографии и карьеры (без дополнительных дат).
</a:t>
            </a:r>
            <a:endParaRPr lang="en-US" sz="90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0248" y="2132400"/>
            <a:ext cx="651038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78231" y="1466300"/>
            <a:ext cx="578700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3158" y="2295390"/>
            <a:ext cx="690900" cy="552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4488" y="1466300"/>
            <a:ext cx="578700" cy="57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76884" y="2192325"/>
            <a:ext cx="651038" cy="578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комедий Мольера
</a:t>
            </a:r>
            <a:endParaRPr lang="en-US" sz="3600" dirty="0"/>
          </a:p>
        </p:txBody>
      </p:sp>
      <p:sp>
        <p:nvSpPr>
          <p:cNvPr id="9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87662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Лицемерие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Мольер высмеивает тех, кто делает вид, будто живёт по правилам и «правильно» думает. За красивыми словами часто прячется расчёт и удобство для себя.
</a:t>
            </a:r>
            <a:endParaRPr lang="en-US" sz="1090" dirty="0"/>
          </a:p>
        </p:txBody>
      </p:sp>
      <p:sp>
        <p:nvSpPr>
          <p:cNvPr id="11" name="Text 3"/>
          <p:cNvSpPr txBox="1"/>
          <p:nvPr/>
        </p:nvSpPr>
        <p:spPr>
          <a:xfrm>
            <a:off x="2076313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Жадность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комедиях жадность становится причиной странных решений и мелких страхов. Герой начинает подозревать всех вокруг и всё сильнее теряет спокойствие и нормальные отношения.
</a:t>
            </a:r>
            <a:endParaRPr lang="en-US" sz="1090" dirty="0"/>
          </a:p>
        </p:txBody>
      </p:sp>
      <p:sp>
        <p:nvSpPr>
          <p:cNvPr id="12" name="Text 4"/>
          <p:cNvSpPr txBox="1"/>
          <p:nvPr/>
        </p:nvSpPr>
        <p:spPr>
          <a:xfrm>
            <a:off x="3764987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Тщеславие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хотят выглядеть лучше остальных: умнее, знатнее, значимее. Из-за желания показать себя смешным образом рушатся планы и появляются неловкие разоблачения.
</a:t>
            </a:r>
            <a:endParaRPr lang="en-US" sz="1090" dirty="0"/>
          </a:p>
        </p:txBody>
      </p:sp>
      <p:sp>
        <p:nvSpPr>
          <p:cNvPr id="13" name="Text 5"/>
          <p:cNvSpPr txBox="1"/>
          <p:nvPr/>
        </p:nvSpPr>
        <p:spPr>
          <a:xfrm>
            <a:off x="5483038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Невежество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Мольер показывает, как человек говорит громко, но не понимает сути. Его уверенность в собственных знаниях приводит к ошибкам и сценическим комичным провалам.
</a:t>
            </a:r>
            <a:endParaRPr lang="en-US" sz="1090" dirty="0"/>
          </a:p>
        </p:txBody>
      </p:sp>
      <p:sp>
        <p:nvSpPr>
          <p:cNvPr id="14" name="Text 6"/>
          <p:cNvSpPr txBox="1"/>
          <p:nvPr/>
        </p:nvSpPr>
        <p:spPr>
          <a:xfrm>
            <a:off x="7155201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Слепая вера в блеск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доверяет внешнему виду: манерам, нарядам, обещаниям. Если здравый смысл молчит, обман легко превращается в угрозу и моральное поражение.
</a:t>
            </a:r>
            <a:endParaRPr lang="en-US" sz="109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400650"/>
            <a:ext cx="3929100" cy="158897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пьесы Мольера и их темы
</a:t>
            </a:r>
            <a:endParaRPr lang="en-US" sz="3088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различаются сюжетом, но почти всегда высмеивают один и тот же человеческий недостаток.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все известные комедии показывают человеческий недостаток, доведённый до смешного предела.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 постановок и публикаций комедий Мольера.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были написаны главные комедии Мольера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отрезке 1660–1673 годов заметна концентрация ключевых названий: «Тартюф», «Скупой», «Мещанин во дворянстве», «Мнимый больной» и «Школа жён».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особенно высокую творческую активность Мольера в последние годы: значительная часть самых известных работ создана примерно за тринадцать лет.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 постановок и публикаций главных комедий, указанные в презентации (1660, 1662, 1664, 1668, 1670, 1673).
</a:t>
            </a:r>
            <a:endParaRPr lang="en-US" sz="60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Мольер и королевский двор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Людовик XIV поддерживал Мольера и его труппу, потому что ценил театр и сильную актёрскую игру. Выступления при дворе давали известность и защиту, а также открывали возможность ставить новые пьесы.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споры не исчезали: острые комедии часто задели людей за живое. Самые сильные возражения вызвал «Тартюф», где разоблачалось религиозное лицемерие.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«Тартюф» вызвал такой спор
</a:t>
            </a:r>
            <a:endParaRPr lang="en-US" sz="3366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«Тартюфе» показан человек, который притворяется набожным и добродетельным, но на самом деле обманывает доверчивых людей ради выгоды. Такая тема была особенно чувствительной для XVII века.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остроты сюжета пьесу долго запрещали ставить полностью. Многие видели в ней нападение на авторитет и традиционные религиозные представления, даже если в центре был разоблачительный смех.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«Тартюфа» сделала Мольера известным как смелого сатирика: он говорил о неприятной правде через сцену. Тем самым комедия становилась не только смешной, но и важной.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651075"/>
            <a:ext cx="363000" cy="290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3162375"/>
            <a:ext cx="363000" cy="29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23389" y="2363080"/>
            <a:ext cx="363000" cy="29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31489" y="4022121"/>
            <a:ext cx="346800" cy="34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66789" y="3163476"/>
            <a:ext cx="363000" cy="290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Комические приёмы Мольера
</a:t>
            </a:r>
            <a:endParaRPr lang="en-US" sz="3600" dirty="0"/>
          </a:p>
        </p:txBody>
      </p:sp>
      <p:sp>
        <p:nvSpPr>
          <p:cNvPr id="9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724662" y="1625077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Преувеличение характера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Мольер делает недостаток героя «видимым»: скряга становится все более подозрительным, лицемер — слишком правильным, глупец — чрезмерно самоуверенным. Так слабость превращается в источник смеха.
</a:t>
            </a:r>
            <a:endParaRPr lang="en-US" sz="744" dirty="0"/>
          </a:p>
        </p:txBody>
      </p:sp>
      <p:sp>
        <p:nvSpPr>
          <p:cNvPr id="11" name="Text 3"/>
          <p:cNvSpPr txBox="1"/>
          <p:nvPr/>
        </p:nvSpPr>
        <p:spPr>
          <a:xfrm>
            <a:off x="724662" y="3136377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Неожиданные разоблачения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Кульминацией нередко становится внезапное раскрытие правды. Оказывается, что герой скрывал цель или свойства характера. Разоблачение делает насмешку особенно заметной и «точной».
</a:t>
            </a:r>
            <a:endParaRPr lang="en-US" sz="767" dirty="0"/>
          </a:p>
        </p:txBody>
      </p:sp>
      <p:sp>
        <p:nvSpPr>
          <p:cNvPr id="12" name="Text 4"/>
          <p:cNvSpPr txBox="1"/>
          <p:nvPr/>
        </p:nvSpPr>
        <p:spPr>
          <a:xfrm>
            <a:off x="3568051" y="2337082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Переодевания и маски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меняют облик и роли, из‑за чего окружающие верят не в факты, а в «картинку». Читатель или зритель заранее понимает обман, а герой попадает в неловкие ситуации.
</a:t>
            </a:r>
            <a:endParaRPr lang="en-US" sz="849" dirty="0"/>
          </a:p>
        </p:txBody>
      </p:sp>
      <p:sp>
        <p:nvSpPr>
          <p:cNvPr id="13" name="Text 5"/>
          <p:cNvSpPr txBox="1"/>
          <p:nvPr/>
        </p:nvSpPr>
        <p:spPr>
          <a:xfrm>
            <a:off x="3568051" y="4024323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речи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стиль речи создаёт контраст: важные персоны говорят напыщенно, жадные — настороженно, глупые — неуклюже. Речь помогает понять характер даже без описаний автора.
</a:t>
            </a:r>
            <a:endParaRPr lang="en-US" sz="849" dirty="0"/>
          </a:p>
        </p:txBody>
      </p:sp>
      <p:sp>
        <p:nvSpPr>
          <p:cNvPr id="14" name="Text 6"/>
          <p:cNvSpPr txBox="1"/>
          <p:nvPr/>
        </p:nvSpPr>
        <p:spPr>
          <a:xfrm>
            <a:off x="6411450" y="3137478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Недоразумения и повторяющиеся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часто держится на путанице: кто-то не так понял слова, перепутал намерения или документы. Повторы усиливают комизм, потому что ошибка возвращается снова и снова.
</a:t>
            </a:r>
            <a:endParaRPr lang="en-US" sz="73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человеческие качества Мольер чаще всего высмеивает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на диаграмме показаны повторяющиеся мотивы, в пьесах они почти всегда связаны между собой: например, тщеславие подпитывает лицемерие, а доверчивость делает обман возможным.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самые заметные и частые мишени Мольера — лицемерие и тщеславие. Остальные качества усиливают комические эпизоды и ведут к финальному разоблачению.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комедиям Мольера: лицемерие, тщеславие, жадность, невежество, доверчивость (частотные темы, без точных статистических подсчётов).
</a:t>
            </a:r>
            <a:endParaRPr lang="en-US" sz="60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«Мещанин во дворянстве»: смешная погоня за знатностью
</a:t>
            </a:r>
            <a:endParaRPr lang="en-US" sz="2308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Господин Журден мечтает выглядеть дворянином, хотя он богатый мещанин. Он нанимает учителей, повторяет чужие манеры и старается говорить так, чтобы казаться «выше» окружающих.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Мольер показывает, что слепое подражание аристократии делает человека смешным: благородство превращается в набор привычек, а не в настоящие качества. Поэтому пьеса легко понятна школьникам.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333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«Скупой»: Гарпагон и разрушительная сила жадности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4767327" y="1773250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Гарпагон дорожит деньгами больше, чем семейным счастьем и спокойной жизнью дома. Его страх потерять богатство превращает обычные отношения в напряжённые и комичные сцены.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297900" y="2797671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Скряга становится подозрительным и одиноким: он не доверяет близким и постоянно контролирует каждый шаг. Чем сильнее его тревога, тем меньше вокруг остаётся людей, готовых поддержать.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397306" y="3825254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объясняет, к чему приводит жадность: она разрушает заботу и теплоту в семье. Мольер показывает моральный урок через смех — так становится видно, что выгода не приносит пользы.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991067"/>
            <a:ext cx="3950100" cy="159746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Театральные особенности комедий Мольера
</a:t>
            </a:r>
            <a:endParaRPr lang="en-US" sz="307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ключевых приёмов Мольера и того, как они проявляются в пьесах.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держится на ясном «наблюдении»: разговор становится смешным, типаж узнаётся сразу, а сценические повороты подводят к нравственному выводу.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комедий Мольера.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обычно строится комедия Мольера
</a:t>
            </a:r>
            <a:endParaRPr lang="en-US" sz="2391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драматургического хода: слабость → ошибки → сокрытие → усиление комизма → финальное разоблачение → моральный итог.
</a:t>
            </a:r>
            <a:endParaRPr lang="en-US" sz="88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жизни и смерть на сцене
</a:t>
            </a:r>
            <a:endParaRPr lang="en-US" sz="33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614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Мольер тяжело болел, но продолжал работать в театре и выходить на сцену. Его связь с представлениями оставалась сильной даже в непростое время.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625966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 февраля 1673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спектакля «Мнимый больной» ему стало плохо. Этот день оказался поворотным моментом: здоровье не восстановилось, и состояние резко ухудшилось.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65579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 после спектакля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Мольер умер вскоре после этого, а его судьба стала одной из самых известных в истории театра. Для многих он навсегда остался связанным с сценой.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Мольера на литературу и театр
</a:t>
            </a:r>
            <a:endParaRPr lang="en-US" sz="3414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Комедии Мольера стали образцом для европейского театра XVII–XVIII веков. Он показал, как можно говорить о пороках, не уходя в сухую мораль, а используя смех и живые сценки.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последующие авторы заимствовали его подход: узнаваемые типы персонажей, сатирический взгляд на общество и диалог, который звучит естественно. Так зритель сразу понимает, «кто есть кто».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программе Мольер важен тем, что помогает связать художественный текст с наблюдением за людьми. Его пьесы учат видеть характеры, понимать силу комедии и ценить честность.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Мольер остаётся современным
</a:t>
            </a:r>
            <a:endParaRPr lang="en-US" sz="3180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Мольера узнаются и сегодня: хвастуны, обманщики, модники, скряги и притворщики встречаются в любой эпохе. Их поступки часто строятся на желании выглядеть лучше других и избегать критики.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продолжают ставить в разных странах, потому что человеческие слабости почти не меняются. Мольер остаётся актуальным: он показывает, как смех помогает замечать правду о себе и окружающих.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почему Мольер важен для уроков литературы
</a:t>
            </a:r>
            <a:endParaRPr lang="en-US" sz="292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Мольер создал комедии, которые не только смешат, но и учат замечать недостатки людей и общества. Его творчество связано с Францией XVII века, театром Людовика XIV и развитием сатиры как правды через смех. Для школьного курса Мольер важен как автор, раскрывающий характеры, силу комедии и ценность честности.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2026-05-15T05:28:48Z</dcterms:created>
  <dcterms:modified xsi:type="dcterms:W3CDTF">2026-05-15T05:28:48Z</dcterms:modified>
</cp:coreProperties>
</file>