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ленинградцев и музыка, которая помогала жить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держался 872 дня — и не сдавался.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блокадном Ленинграде музыка звучала везде: по радио, в залах, в госпиталях и даже среди холода и темноты. Она помогала людям не терять силы и верить, что жизнь победит.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не замолчала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сентября 1941 года Ленинград оказался в кольце блокады. Связь с большой страной резко ослабла, а город начал жить под бомбёжками и постоянной тревогой.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блокады и жизнь города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хватало электричества, воды и продуктов. Люди мерзли, прятались от обстрелов и старались выполнять свою работу, несмотря на усталость и страх.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таких условиях ленинградцы продолжали помогать друг другу. Город жил, держался и не позволял отчаянию стать сильнее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видно, как город оказался отрезан от многих дорог снабжения. Ленинград стоял на берегах Невы, а вокруг него сомкнулось вражеское кольцо.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в окружении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жили более 2,5 миллиона человек. Поэтому любой путь помощи был очень важен: он приносил хлеб, лекарства и надежду на спасение.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стало для жителей настоящим голосом города. Оно передавало музыку, новости и сообщения, которые напоминали: Ленинград живёт и борется.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осаждённом городе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помогали отвлечься от страха и хоть ненадолго представить мирную жизнь. Иногда это было почти как тёплый лучик в холодной комнате.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звучала и в госпиталях, и в домах. Она поддерживала больных, усталых людей и помогала им не опускать руки.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125 граммов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получали в день дети и иждивенцы, и этого хлеба едва хватало, чтобы выжить.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кусочек хлеба был для многих самым ценным. Он напоминал, как трудно жилось в холодном и голодном городе.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 блокаде Ленинграда; нормы хлеба зимой 1941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помощники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рано взрослели и старались быть полезными семье. Они носили воду, помогали по дому и следили за младшими, как настоящие маленькие взрослые.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лица и санки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ребятам нужны были тёплая одежда и маленькие санки. На улицах они выглядели очень сосредоточенными, потому что каждый шаг в мороз был непростым делом.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даже в трудное время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 тетради оставались рядом с ними. Учиться было тяжело, но дети старались не сдаваться и продолжали верить, что знания обязательно пригодятся после войны.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блокадного города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5" y="1328222"/>
            <a:ext cx="213008" cy="1893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24033"/>
            <a:ext cx="213008" cy="1704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заводов и труд музыкантов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не остановились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Ленинградские предприятия продолжали выпускать оружие, снаряды и детали для фронта. Люди работали очень тяжело, потому что их труд был нужен армии и городу.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выходили к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Артисты выступали перед жителями, в госпиталях и по радио. Их музыка помогала отвлечься от беды и напоминала о красивой мирной жизни.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 для раненых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госпиталях музыка особенно поддерживала больных и раненых. Она словно говорила: вы не одни, рядом есть забота и внимание.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Репетиции несмотря ни на что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коллективы старались сохранять порядок занятий и выступлений. Это было нелегко, но именно дисциплина помогала им не распадаться и продолжать играть.
</a:t>
            </a:r>
            <a:endParaRPr lang="en-US" sz="14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город выживал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блокадный Ленинград держался благодаря труду, помощи и музыке.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подвиге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жизни стала символом мужества и помощи. О ней помнят как о дороге, которая поддерживала Ленинград в самые тяжёлые дни.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1941 года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льду Ладожского озера пошли машины с хлебом, мукой, лекарствами и топливом. Этот путь стал для города надеждой и спасением.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блокады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жизни вывозили детей, больных и ослабевших людей. Машины ехали очень осторожно, ведь каждый рейс был опасным.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жизни через Ладожское озеро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по льду Ладожского озера шли грузовики с хлебом, лекарствами и топливом. Мороз был сильный, а лёд — хрупкий и опасный.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Ладога зимой: опасная дорога спасения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этой дороге везли и людей: детей, больных, ослабевших жителей. Каждая поездка могла стать последней, но машины всё равно шли вперёд.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Шостакович начал писать Седьмую симфонию в 1941 году, когда война уже изменила жизнь страны.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Дмитрия Шостаковича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этом произведении передаёт тревогу, борьбу и веру в победу. Она звучит как рассказ без слов.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получила название Ленинградской, потому что была связана с судьбой осаждённого города и его жителей.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ленинградцев это произведение стало знаком: культура жива, а значит, город по-прежнему держится и не сдаётся.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2175" y="2300050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 год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Шостакович начал работу над Седьмой симфонией. В её звуках появились тревога, напряжение и надежда на освобождение.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208225" y="176395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1942 года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Музыкантов собирали по всему городу, чтобы подготовить исполнение. Многие были очень слабы, но всё же вернулись к репетициям.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14275" y="124511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августа 1942 года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прозвучала в Ленинграде и была передана по радио. Её услышали не только в зале, но и по всему городу.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1869825" y="4244225"/>
            <a:ext cx="6954900" cy="7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Седьмая симфония как символ стойкости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тот день оркестр играл в осаждённом Ленинграде перед людьми, которые пережили голод, холод и страх. Концерт стал настоящим событием силы и мужества.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Концерт, который услышал весь город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звучала как спокойный, но очень твёрдый ответ врагу. Она напомнила жителям: город жив, а его сердце не остановилось.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радио в блокадном городе звучали музыка, стихи и новости. Эти передачи помогали людям чувствовать, что они не одни.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радио и поддержка людей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были знакомы многим с мирного времени. Они напоминали о доме, школе, друзьях и обычной жизни, которая обязательно вернётся.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слушали радио вместе, им становилось чуть легче. Музыка помогала сохранять спокойствие, надежду и доброту друг к другу.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2826400"/>
            <a:ext cx="2971200" cy="217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Прорыв блокады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595692" y="306300"/>
            <a:ext cx="3546878" cy="1138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января 1943 года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Кольцо блокады было прорвано. У Ленинграда появился узкий путь связи с Большой землёй, и это стало важной новостью для всех.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929691" y="1556971"/>
            <a:ext cx="3546878" cy="1138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прорыва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 стало поступать больше помощи, хотя трудностей всё ещё оставалось очень много. Жизнь понемногу становилась легче.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63671" y="2807642"/>
            <a:ext cx="3546878" cy="1138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надежда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увидели: освобождение возможно. Прорыв блокады укрепил веру в то, что тяжёлые дни не будут длиться вечно.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января 1944 года блокада Ленинграда была полностью снята. В этот день город услышал праздничный салют и почувствовал долгожданную свободу.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освобождение Ленинграда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вышли на улицы, чтобы разделить радость победы. После долгих испытаний этот день стал для Ленинграда светлым и памятным.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751" y="1788928"/>
            <a:ext cx="246514" cy="281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3493" y="1788928"/>
            <a:ext cx="281731" cy="2817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7060" y="1788928"/>
            <a:ext cx="211298" cy="2817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143" y="3577472"/>
            <a:ext cx="281731" cy="28173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3493" y="3577472"/>
            <a:ext cx="281731" cy="281731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хранится память о блокаде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218575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рассказывают о блокаде понятным языком и помогают узнать, как жили и боролись ленинградцы каждый день.
</a:t>
            </a:r>
            <a:endParaRPr lang="en-US" sz="1365" dirty="0"/>
          </a:p>
        </p:txBody>
      </p:sp>
      <p:sp>
        <p:nvSpPr>
          <p:cNvPr id="15" name="Text 3"/>
          <p:cNvSpPr txBox="1"/>
          <p:nvPr/>
        </p:nvSpPr>
        <p:spPr>
          <a:xfrm>
            <a:off x="4136930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хранятся документы, фотографии и вещи, которые напоминают о подвиге города и о цене победы.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7055285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в городе и стране помогают остановиться, вспомнить героев и сказать им тихое, но важное спасибо.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218575" y="3431791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Седьмая симфония Шостаковича напоминает, что искусство умеет поддерживать людей даже в самые трудные времена.
</a:t>
            </a:r>
            <a:endParaRPr lang="en-US" sz="1365" dirty="0"/>
          </a:p>
        </p:txBody>
      </p:sp>
      <p:sp>
        <p:nvSpPr>
          <p:cNvPr id="18" name="Text 6"/>
          <p:cNvSpPr txBox="1"/>
          <p:nvPr/>
        </p:nvSpPr>
        <p:spPr>
          <a:xfrm>
            <a:off x="4136930" y="3431791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ленинградцев бережно передаются детям и внукам, чтобы никто не забыл, какой ценой был сохранён мир.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Ленинграда длилась 872 дня — это очень долго, почти как целая маленькая вечность для города и его жителей.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на уроке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Седьмая симфония Дмитрия Шостаковича стала музыкальным знаком стойкости. Она показала, что даже в беде люди не теряют надежду.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символами темы стали хлебные карточки, Дорога жизни, дневник Тани Савичевой и салют 27 января 1944 года.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ленинградцев — это мужество, труд и взаимопомощь. Их пример учит беречь мир, помнить историю и поддерживать друг друга.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подвиг ленинградцев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выстоял благодаря мужеству людей, их труду и поддержке музыки. История города учит нас помнить, надеяться и никогда не сдаваться.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2026-05-24T23:07:29Z</dcterms:created>
  <dcterms:modified xsi:type="dcterms:W3CDTF">2026-05-24T23:07:29Z</dcterms:modified>
</cp:coreProperties>
</file>