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атмосфера и климат: основа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создаёт условия для дыхания, воды и устойчивого теплового режима планеты.
</a:t>
            </a:r>
            <a:endParaRPr lang="en-US" sz="300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защищает от жёсткого ультрафиолета, удерживает тепло и формирует привычную нам среду. Давление у поверхности около 1013 гПа, а состав воздуха меняется: есть водяной пар, пыль и аэрозоли — поэтому погода не бывает одинаковой.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атмосфера важна для жизни и учебы о Земле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— основная «фоновая» часть воздуха. Благодаря его большой доле газовая смесь становится более стабильной, а процессы в атмосфере протекают относительно предсказуемо.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 дыхания и поддерживает горение. Без него многие химические реакции в живой природе и технике проходили бы иначе.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важен для фотосинтеза и влияет на тепловой баланс атмосферы. Его содержание отражается и на глобальных тенденциях изменения климата.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задаёт влажность: он определяет облака и выпадение осадков. Кроме того, в воздухе встречаются озон, пыль, дым и микрочастицы, заметные в городах и при пожарах.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воздуха и значение его компонентов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 и стратосфера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 — нижний слой, где сосредоточены почти весь водяной пар и большинство погодных явлений. Именно здесь формируются облака, туман и осадки, а температура в среднем меняется с высотой.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Мезосфера, термосфера и экзосфера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стратосфере расположен озоновый слой: он поглощает значительную часть ультрафиолетового излучения. Выше — мезосфера, где сгорает большая часть метеоров, а затем термосфера и экзосфера переходят к космическому пространству.
</a:t>
            </a:r>
            <a:endParaRPr lang="en-US" sz="1345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атмосферы и их особенности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тропосфере температура обычно падает по мере подъёма, а после перехода к следующим слоям характер изменения усложняется.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спад в тропосфере объясняет, почему с высотой чаще уменьшается влажность и формируются облака по мере охлаждения воздуха.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Базируется на школьном среднем градиенте: около 6,5 °C на 1 км в тропосфере (данные из описания к уроку).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температура с высотой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Упрощённая схема: нагрев → подъём воздуха → охлаждение → конденсация → осадки, а перенос создаёт ветер.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связано с весом столба воздуха и уменьшается с высотой. Поэтому на больших высотах человеку становится труднее дышать — воздух разрежен.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возникает из-за разницы давлений: воздух стремится переместиться из области высокого давления в область низкого. Чем сильнее перепад, тем заметнее движение воздушных масс.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ветра корректируется вращением Земли, рельефом и трением о поверхность. Именно поэтому метеорологи измеряют давление, ветер и их изменения во времени.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и ветер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факторов действует не по отдельности: их сочетание определяет режим температур и осадков в конкретном 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меняется широта или меняется связь с океаном, то меняется и запас солнечной энергии, и влажность. Рельеф добавляет локальные контрасты через наветренные и подветренные стороны.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диаграмма: отражает перечень факторов, а не точные доли их влияния. (Использованы формулировки из описания урока.)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Климатообразующие факторы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978307"/>
            <a:ext cx="3848986" cy="22584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основным признакам помогает понять, почему в прогнозе важны часы, а в планировании — десятилетия.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описывают статистически, а погоду — ситуативно: поэтому прогноз и долгосрочные выводы требуют разных подходов и разных показателей.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основано на определениях «погода» и «климат» из описания к уроку.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климат: чем они отличаются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до точки росы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есть водяной пар. Когда воздух охлаждается до температуры точки росы, начинаются процессы конденсации.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 и образование облаков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 создаёт капли воды или кристаллы льда. Так формируются облака разных типов в зависимости от условий и высоты.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осадкам или туману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капли укрупняются, выпадают дождь, снег или град. Туман похож по происхождению на облако, но образуется у самой поверхности Земли.
</a:t>
            </a:r>
            <a:endParaRPr lang="en-US" sz="1337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пар, облака и осадки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«невидимый экран» работает в стратосфере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41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 в стратосфере поглощает большую часть опасного ультрафиолетового излучения, особенно UV-B и UV-C. Озоновый слой расположен примерно на высоте 15–35 км. Благодаря этому уменьшается повреждение клеток живых организмов, включая ткани дыхательной системы.
</a:t>
            </a:r>
            <a:endParaRPr lang="en-US" sz="1172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Фреоны, протокол и озон у поверхности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озонового слоя связывают с фреонами и другими хлорсодержащими соединениями, которые долго сохраняются в атмосфере. Монреальский протокол 1987 года ограничил использование многих озоноразрушающих веществ. При этом озон у поверхности Земли опасен для дыхательной системы и считается загрязнителем воздуха.
</a:t>
            </a:r>
            <a:endParaRPr lang="en-US" sz="1209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и защита от ультрафиолета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парникового эффекта связано с выбросами от топлива, промышленности и изменениями в землепользовании, включая сокращение лесов.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показывает: вклад углекислого газа устойчивее всего, метан сильнее по эффекту, а прочие газы усиливают потепление в определённые периоды и условиях.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Пояснение: качественная «роль/вклад» по смыслу текста (без численных измерений). CO₂ в последние годы превысил 420 ppm (оценка из условия).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газы и рост их концентрации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пояс: тепло и частые дожди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экваториальном поясе температуры остаются высокими круглый год. Солнечное нагревание почти не меняется по сезонам, поэтому часто идут дожди, а влажность обычно высокая.
</a:t>
            </a:r>
            <a:endParaRPr lang="en-US" sz="1215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и субтропические пояса: контрасты влажности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и субтропики характеризуются более жаркими условиями, но распределение влаги заметно различается. В одних областях формируются засушливые условия, в других — сезонные осадки.
</a:t>
            </a:r>
            <a:endParaRPr lang="en-US" sz="1135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пояса: ярко выраженная сезонность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умеренных широтах заметно меняются времена года. Меняется не только температура, но и условия увлажнения: осадки и облачность распределяются по сезону неравномерно.
</a:t>
            </a:r>
            <a:endParaRPr lang="en-US" sz="1195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и субарктические: холод и малое количество осадков
</a:t>
            </a:r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полярных поясов характерны низкие температуры и небольшие суммы осадков. Короткое лето и длительная зима определяют преобладающие воздушные массы и режимы погоды.
</a:t>
            </a:r>
            <a:endParaRPr lang="en-US" sz="1143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Земли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747"/>
            <a:ext cx="3094010" cy="25501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Пассаты, западные ветры и их широтная «логика»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Пассаты дуют от субтропических областей высокого давления к экватору, потому что воздух стремится выровнять давление. В умеренных широтах чаще доминируют западные ветры, меняя погоду при прохождении систем.
</a:t>
            </a:r>
            <a:endParaRPr lang="en-US" sz="1348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и роль общей циркуляции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меняют направление по сезонам: суша и океан нагреваются по-разному, и над ними формируются области различного давления. Общая циркуляция переносит тепло и влагу между широтами, влияя на пустыни, морские влажные районы и штормовые зоны.
</a:t>
            </a:r>
            <a:endParaRPr lang="en-US" sz="1302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циркуляция атмосферы и главные ветры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реальных климатограммах осадки обычно показывают по месяцам, а годовой ход температуры — тем, насколько «длинной» получается сезонная смена прогрева.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представленным профилям хорошо видно: чем дальше к полюсам, тем сильнее доминируют холода, а количество осадков уменьшается.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описанию из условия (без привязки к конкретным метеоданным конкретных станций).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Климатограммы разных природных зон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изменяет атмосферу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связей между источниками выбросов и эффектами в атмосфере (по содержанию текста задания).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862" y="2755985"/>
            <a:ext cx="2052276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из условия (по тексту задания).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загрязнители воздуха и их последствия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загрязнитель, типичные источники и то, как он влияет на здоровье человека и состояние окружающей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загрязнители формируются при разных процессах: одни связаны со сгоранием топлива, другие — с реакциями в воздухе. Поэтому меры контроля должны быть адресными.
</a:t>
            </a:r>
            <a:endParaRPr lang="en-US" sz="13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547153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Метеостанции и базовые замеры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метеостанциях фиксируют температуру воздуха, атмосферное давление, влажность, а также параметры ветра. Это даёт «опорные точки» для оценки текущего состояния атмосферы.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645113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радиозондирование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помогают следить за облачностью и изменениями над большими территориями. Радиозонды уточняют вертикальное распределение температуры и влажности, расширяя картину наблюдений.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67764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Радары и автоматические датчики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Радиолокационные наблюдения выявляют осадки и их структуру в атмосфере. Автоматические датчики добавляют непрерывные данные по скорости ветра, облачности и другим параметрам.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21802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Численные модели для прогноза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строят на основе численных моделей, которые обрабатывают большие массивы данных. Чем больше и точнее наблюдения, тем надёжнее прогноз на 1–3 дня и на несколько суток.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наблюдают погоду и делают прогноз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583" y="1767994"/>
            <a:ext cx="277578" cy="317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7595" y="1767993"/>
            <a:ext cx="237925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30118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5223" y="3304813"/>
            <a:ext cx="282669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и защита от перегрева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городов снижает локальный перегрев и помогает переносить жаркие периоды. Дополняют эффектом вентиляции, чтобы здания и дворы сохраняли более комфортную температуру в жару.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при засухах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засухах ключевую роль играет экономия воды: рациональное водопользование и снижение потерь. Параллельно важно планировать режимы полива и восстановление зелёных зон.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берегов и защита при ливнях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ливни и штормовые события повышают риск затоплений, поэтому укрепление берегов и инженерная защита критически важны. Хорошие решения уменьшают последствия даже при высокой интенсивности осадков.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предупреждение и подготовка к ЧС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раннего предупреждения помогает быстрее реагировать на штормы, пожары и наводнения. Климатическая грамотность поддерживает правильные действия в быту, школе и на уровне городских решений.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климатическим рискам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Атмосфера, климат и ответственность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обеспечивает жизнь, регулирует тепло и поддерживает круговорот воды. Понимание связей между составом воздуха, движением масс и парниковым эффектом помогает действовать экологически ответственно каждый день.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2026-05-14T07:55:39Z</dcterms:created>
  <dcterms:modified xsi:type="dcterms:W3CDTF">2026-05-14T07:55:39Z</dcterms:modified>
</cp:coreProperties>
</file>