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Вектор: направление, длина и правила работы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объединяет длину и направление в одной модели.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 точки, связывают геометрию с координатами и упрощают решение задач на плоскости, в физике и чертежах с направлением и расстоянием.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векторы в геометрии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как отрезок со стрелкой: у него есть начало и конец, а стрелка показывает, куда он направлен.
</a:t>
            </a:r>
            <a:endParaRPr lang="en-US" sz="1530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Она показывает только размер отрезка, не учитывая, в какую сторону направлена стрелка.
</a:t>
            </a:r>
            <a:endParaRPr lang="en-US" sz="1552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обозначать как \(\overrightarrow{AB}\), если известны две точки, или строчной буквой \(\vec a\), если речь идёт об общем обозначении.
</a:t>
            </a:r>
            <a:endParaRPr lang="en-US" sz="1389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удобен тем, что одновременно описывает и расстояние, и направление, поэтому его применяют в геометрии и при координатных вычислениях.
</a:t>
            </a:r>
            <a:endParaRPr lang="en-US" sz="13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всегда неотрицателен: он показывает длину вектора, а нулевой вектор выделяется особым случаем без направления.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модуль имеет нулевой вектор, у которого начало и конец совпадают.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2856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направление, даже если они расположены в разных местах чертежа.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стороны, поэтому один можно записать как \(-\vec a\).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векторы, смотрят не на их положение на листе, а на стрелку и количество клеток, которое она проходит.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рисунке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быстро проверять, совпадают ли векторы, и правильно выполнять действия с ними в геометрических задачах.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свойств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вектор на координатной плоскости
</a:t>
            </a:r>
            <a:endParaRPr lang="en-US" sz="2531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точку начала и точку конца вектора на координатной сетке, например \(A(1; 2)\) и \(B(4; 5)\).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проводят стрелку от начала к концу. По её наклону видно направление движения по осям \(x\) и \(y\).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4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рисунку можно определить координаты вектора как изменения по каждой оси: насколько он сместился вправо или влево и вверх или вниз.
</a:t>
            </a:r>
            <a:endParaRPr lang="en-US" sz="16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различать самые важные виды векторов по длине, направлению и расположению на 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вектор удобно описывать двумя характеристиками: длиной и направлением.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векторов и их признаки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координаты вектора по двум 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координатной плоскости и примера \(A(2; 1)\), \(B(5; 4)\).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показывают, что каждая координата отвечает за своё направление: горизонтальное или вертикальное смещение на 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знак означает движение вправо или вверх, отрицательный — влево или вниз.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координат векторов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как изменение по осям
</a:t>
            </a:r>
            <a:endParaRPr lang="en-US" sz="29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треугольника
</a:t>
            </a:r>
            <a:endParaRPr lang="en-US" sz="2886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 рисуют, затем ко его концу прикладывают начало второго. Так удобно показывать движение, состоящее из двух шагов подряд.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расположение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Суммой считают вектор, который идёт от начала первого к концу второго. Он показывает итог всего перемещения на плоскости.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результат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\(\vec a=(2; 1)\), а \(\vec b=(1; 3)\), то складывают отдельно координаты по каждой оси и получают \((3; 4)\).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результат легко увидеть: итоговый вектор соединяет крайние точки построения и подтверждает правильность вычислений.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чертежом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сумма векторов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оба вектора откладывают от общего начала. Так на чертеже видно два направления, которые нужно учесть одновременно, а не по отдельности.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из одной точки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концы векторов проводят прямые, параллельные противоположным сторонам. В результате получается параллелограмм, у которого исходные векторы — соседние стороны.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параллелограмм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из общего начала изображает сумму. Она соединяет старт и итог, поэтому удобно показывает общее действие двух векторов на плоскости.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показывает результат
</a:t>
            </a:r>
            <a:endParaRPr lang="en-US" sz="14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вычитать векторы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вычитание сложением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удобно понимать как прибавление противоположного вектора. Поэтому сначала меняют направление второго вектора, а затем выполняют обычное сложение по правилам для векторов.
</a:t>
            </a:r>
            <a:endParaRPr lang="en-US" sz="1589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особенно важно не потерять минус. Он показывает, в какую сторону изменяется координата, и напрямую влияет на направление итогового вектора.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посмотреть на чертеж или координатную плоскость. Это помогает убедиться, что знак каждой компоненты выбран верно и ответ согласуется с рисунком.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заданы координатами, из каждой компоненты первого вектора вычитают соответствующую компоненту второго. Так получаются отдельные изменения по осям x и y.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каждая операция меняет компоненты независимо, поэтому итоговый вектор может перейти в другую четверть координатной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 сводятся к работе с отдельными координатами; именно знаки компонент определяют новое направление результата.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«Векторы», 9 класс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 на координатах
</a:t>
            </a:r>
            <a:endParaRPr lang="en-US" sz="26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в физике: сила, скорость, перемещение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 изображают стрелкой, потому что важно не только её значение, но и направление действия. Именно поэтому в физике удобно сравнивать силы с геометрическими векторами.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показывает, куда движется тело и как быстро оно это делает. Векторная запись помогает отделить направление движения от его величины и не смешивать эти характеристики.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описывает, как изменилось положение объекта от начальной точки к конечной. На рисунке его удобно показывать стрелкой, которая сразу указывает и путь, и направление.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3406" y="1512471"/>
            <a:ext cx="348862" cy="398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направления векторов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векторы лежат на одной прямой или на параллельных прямых. Их направления либо совпадают, либо противоположны, поэтому их легко сравнивать на рисунке.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векторы образуют прямой угол. В задачах это помогает узнавать прямоугольные фигуры, проверять углы между сторонами и находить взаимное расположение отрезков.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видов векторов упрощает построения на плоскости. Оно помогает быстро определить, какие отрезки параллельны, какие пересекаются под прямым углом, а какие направлены одинаково.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нужные записи: модуль, координаты, сложение, вычитание и противоположный вектор. Они помогают быстро читать и составлять векторные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действия с векторами можно записать компактно. Координатная форма делает вычисления прозрачными и уменьшает риск ошибки в знаках.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обозначения по теме
</a:t>
            </a:r>
            <a:endParaRPr lang="en-US" sz="2476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данные, выбрать нужное действие и проверить ответ по чертежу или координатам.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способ описания особенно полезен там, где важно одновременно задать величину и направление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векторов объединяет разные сферы: от школьной геометрии до техники, где нужно точно описывать движение и преобразования.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и прикладным примерам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векторы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типичные ошибки связаны с направлением, знаками координат, порядком точек и путаницей между вектором и длиной отрезка.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повторяются чаще всего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«Векторы»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длина и направление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помогает кратко и точно описывать движение, положение и действия на плоскости. Освоив координаты, сложение и вычитание, легче решать геометрические и физические задачи.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2026-06-03T11:10:19Z</dcterms:created>
  <dcterms:modified xsi:type="dcterms:W3CDTF">2026-06-03T11:10:19Z</dcterms:modified>
</cp:coreProperties>
</file>