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Прямоугольник: фигура, которая часто встречается в математике и жизни
</a:t>
            </a:r>
            <a:endParaRPr lang="en-US" sz="2633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признаки прямоугольника, его свойства и формулы.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 прямоугольники в тетрадях, книгах, окнах, дверях и экранах. Эта фигура удобна для измерений: у неё понятные стороны, а периметр и площадь легко находить по формулам.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вокруг нас и в задачах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прямоугольник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— это четырёхугольник, у которого все четыре угла прямые, то есть равны 90°. Поэтому его форма выглядит строго и аккуратно.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четыре стороны, четыре вершины и две диагонали. Диагонали соединяют противоположные вершины и находятся внутри фигуры.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 прямоугольника равны по длине и параллельны друг другу. Это одно из главных его свойств, которое помогает отличать фигуру от других четырёхугольников.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прямоугольника на чертеже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и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вершины прямоугольника обозначают буквами, например A, B, C и D. Стороны AB и CD, а также BC и AD, лежат напротив друг друга.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внутри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AC и BD соединяют противоположные вершины. Они пересекаются внутри прямоугольника и помогают увидеть его строение на рисунке.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Прямоугольник, квадрат и обычный четырёхугольник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фигуры по основным признакам.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отличается от прямоугольника только равенством всех сторон. Значит, квадрат — это частный случай прямоугольника.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геометрических фигур по определениям и свойствам.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прямоугольник среди других фигур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проверьте, есть ли у фигуры четыре стороны. Если сторон меньше или больше, это уже не прямоугольник.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посмотрите на углы: у прямоугольника все они должны быть прямыми, то есть равными 90°. Один правильный угол недостаточен.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сравните противоположные стороны. Если они равны попарно, а все углы прямые, фигура действительно является прямоугольником.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фигуры на прямоугольник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признаках прямоугольника.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прямоугольников с разными сторонами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вычисления по формуле P = 2(a + b).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зависит от длины обеих сторон, поэтому даже небольшое увеличение размеров заметно меняет результат.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стороны прямоугольника, тем больше его периметр. Здесь рост размеров сопровождается последовательным увеличением периметра.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эту величину помогает быстро получить сумму всех сторон по формуле P = 2(a + b).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периметра и формула прямоугольника из школьного курса математики.
</a:t>
            </a:r>
            <a:endParaRPr lang="en-US" sz="4434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показывает длину границы фигуры. Для прямоугольника удобно сначала сложить длину и ширину, а затем удвоить результат.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см²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для прямоугольника со сторонами 8 см и 5 см по формуле S = a × b.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вычисления площади по формуле S = a × b.
</a:t>
            </a:r>
            <a:endParaRPr lang="en-US" sz="4434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места занимает фигура на плоскости. Для прямоугольника её находят умножением длины на ширину.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площадь при одинаковом периметре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расчёты по формуле S = a × b; дата не требуется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периметре форма прямоугольника сильно влияет на его площадь.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стороны к равенству, тем больше площадь; наиболее «квадратный» прямоугольник здесь даёт лучший результат.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прямоугольника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прямоугольника соединяют противоположные вершины и пересекаются внутри фигуры. Они делят её на два равных треугольника, поэтому помогают сравнивать части чертежа и проверять симметрию.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диагонали всегда равны по длине. Это свойство удобно использовать в построениях: если одна диагональ известна, можно проверить правильность рисунка и убедиться, что фигура действительно прямоугольная.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единицы измерения используют в задачах о прямоугольнике
</a:t>
            </a:r>
            <a:endParaRPr lang="en-US" sz="2206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измерения величин в школьной геометрии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важно не только найти значение, но и правильно записать единицы измерения.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величины записывают в обычных единицах, а площадь — только в квадратных. Это помогает не путать разные ответы.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прямоугольника и квадрата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 квадрат имеют общее свойство: у обеих фигур все углы прямые, то есть равны 90°. Поэтому квадрат можно рассматривать как особый вид прямоугольника.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квадрат часто называют «самым ровным» прямоугольником. Он сочетает признаки прямоугольника и дополнительное условие равенства всех сторон.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в сторонах. У квадрата все стороны равны, а у обычного прямоугольника длина и ширина обычно разные, хотя противоположные стороны остаются равными.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не пропустить нужную формулу и правильно записать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162" y="1225603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050" y="1225603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419" y="3638866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0050" y="3638866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475" y="2454219"/>
            <a:ext cx="318300" cy="2546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прямоугольник помогает в жизни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лист удобно разлиновывать, складывать и хранить. На нём легко считать клетки, располагать текст и делать аккуратные поля для записей и рисунков.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Листы и тетради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Прямоугольные окна и двери просто измерять и изготавливать. Такая форма позволяет точно подгонять размеры, чтобы элементы хорошо вставали в проём и выглядели аккуратно.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двери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Прямоугольные коробки удобно ставить рядом, складывать в стопки и перевозить. У них проще считать размеры, а значит легче планировать хранение и доставку.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и упаковка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комнат и чертежи по клеткам часто строят прямоугольниками. Это помогает быстро сравнивать стороны, находить площадь и точно изображать предметы на плоскости.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 планы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телефона, планшета или телевизора часто имеет прямоугольную форму. На таком экране удобно размещать изображения, видео и текст без лишнего пустого пространства.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Экраны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прямоугольных комнат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расчёты по формуле S = a × b; дата не требуется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комнаты имеют прямоугольную форму, поэтому площадь находится умножением длины на ширину.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близких размерах комнаты могут заметно различаться по площади; сравнивать нужно обе стороны, а не только одну.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вместо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правильно находит размеры, но в ответе пишет сумму сторон там, где нужна площадь. На рисунке это видно по числам без квадратных единиц. Такая ошибка часто появляется, если не понять, что именно спрашивает задача.
</a:t>
            </a:r>
            <a:endParaRPr lang="en-US" sz="1068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Забытые квадратные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записан верно по вычислению, но без знака см² или м². Для площади это обязательно, потому что она показывает не длину границы, а размер поверхности. На иллюстрации рядом даны правильная и неправильная записи.
</a:t>
            </a:r>
            <a:endParaRPr lang="en-US" sz="1068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стороны в формуле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формулу подставляют две одинаковые стороны или путают длину с шириной. Из-за этого результат получается неверным, хотя сама формула выбрана правильно. Схема на рисунке напоминает, какие стороны нужно сравнивать и измерять.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о прямоугольнике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задач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прямоугольника со сторонами 9 см и 2 см периметр равен 22 см, потому что складываются все четыре стороны: 9 + 2 + 9 + 2.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такого прямоугольника находится по формуле S = a × b. Получаем 9 × 2 = 18 см², то есть число квадратных сантиметров.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периметр равен 30 см, то сумма двух соседних сторон составляет 15 см, потому что P = 2(a + b).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стороне 8 см другая сторона будет 7 см, так как 8 + 7 = 15. Это показывает связь между периметром и размерами фигур.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легко узнавать по четырём прямым углам и равным противоположным сторонам. Он помогает учиться измерять, считать площадь и периметр, а также замечать математику в окружающих предметах.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Прямоугольник: фигура, которую нужно знать уверенно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2026-05-24T12:33:16Z</dcterms:created>
  <dcterms:modified xsi:type="dcterms:W3CDTF">2026-05-24T12:33:16Z</dcterms:modified>
</cp:coreProperties>
</file>