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6532" y="0"/>
            <a:ext cx="505643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Столыпинские реформы в Беларуси: земля, хутор, перемены
</a:t>
            </a:r>
            <a:endParaRPr lang="en-US" sz="2919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Земельная реформа изменила белорусскую деревню начала XX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XX века деревня Беларуси жила в условиях малоземелья, чересполосицы и бедности. После революции 1905 года власть стремилась успокоить деревню, укрепить хозяйство и опереться на более зажиточных крестьян.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деревня: почему реформы стали неизбежны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цели столыпинской политики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стремилось ослабить общинные порядки и закрепить за крестьянином землю в личной собственности. Это должно было сделать хозяйство более самостоятельным и понятным для владельца.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общины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поощряла удобное землепользование, чтобы крестьянин мог обрабатывать участок без лишних потерь времени и сил. Предполагалось, что это повысит урожайность и доход семьи.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сильное хозяйство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рассчитывала уменьшить крестьянские волнения, сделав деревню более устойчивой. Более обеспеченные хозяева должны были стать опорой порядка и государства.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напряжения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Столыпинская политика была попыткой подтолкнуть сельское хозяйство к обновлению. Она соединяла экономические цели с желанием укрепить политическую стабильность в стране.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села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8366" y="994175"/>
            <a:ext cx="3589869" cy="3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деревня до реформ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у крестьян часто была разбросана узкими полосами в разных местах. Из-за этого на дорогу и переходы терялось много времени, а обработка полей становилась трудной.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Полосные наделы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хозяйств вело землю по привычным правилам, почти не используя машины и удобрения. Это сдерживало рост урожайности и делало труд тяжелее.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способы работы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семей не хватало инвентаря, рабочих рук и денег на улучшение хозяйства. Поэтому даже хороший труд не всегда приносил заметный достаток.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возможности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деревня начала XX века выглядела просто: крестьянский двор, поля с разными полосами и работа вручную. Такой образ помогает понять, в каких условиях начались реформы.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пейзаж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и другие районы империи: сравнение аграрных условий
</a:t>
            </a:r>
            <a:endParaRPr lang="en-US" sz="2245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именно в белорусских губерниях земельный вопрос стоял особенно остро.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Беларуси крестьяне чаще сталкивались с нехваткой земли и неудобным расположением наделов, поэтому реформа здесь была особенно значимой.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аграрных условий Российской империи начала XX века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крестьянин выходил из общины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порядок действий при оформлении выхода из общины.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Хутор и отруб: новые формы землепользования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07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Хутор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07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Хутор означал перенос двора на отдельный участок земли. Крестьянин жил и работал рядом со своим наделом, что облегчало уход за полем и делало хозяйство более удобным.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0163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чересполосицы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0163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уменьшали разбросанность полос и сокращали лишние переходы. Землю становилось легче планировать, делить под посевы и использовать более разумно.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3928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Отруб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3928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Отруб — это выделение земли одним массивом без переноса жилья. Семья продолжала жить в деревне, но получала участок, который было проще обрабатывать.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8784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 на укрепление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8784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части крестьян новые формы землепользования открывали путь к более прочному хозяйству. Но успех зависел от земли, денег и рабочей силы в семье.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крестьян из общины в белорусских губерниях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белорусским губерниям, 1907–1915 годы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был постепенным: заметнее всего он проявлялся в губерниях с более активным землеустройством и сильнее ощущался к 1913 году.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шла неравномерно: Гродненская и Минская губернии продвигались быстрее, а Витебская и Могилёвская — медленнее.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668" y="1225603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поземельный банк и покупка земли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поземельный банк помогал крестьянам покупать землю у помещиков и других владельцев. Это был важный инструмент реформы, который должен был расширить частное землевладение.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помощь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 выдавал деньги на более удобных условиях, чем обычные кредиторы. Благодаря этому зажиточные хозяева могли быстрее расширять участок и укреплять свое хозяйство.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Льготные займы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Бедным семьям воспользоваться таким кредитом было трудно. Им не хватало средств на первый взнос, а долг казался слишком рискованным при слабом хозяйстве.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для всех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земли чаще помогала тем, у кого уже были инвентарь, рабочие руки и запас прочности. Так реформа усиливала различия внутри деревни.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сильных хозяйств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крестьян из Беларуси в другие районы империи
</a:t>
            </a:r>
            <a:endParaRPr lang="en-US" sz="2346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крестьян уезжала в Сибирь и на Дальний Восток в надежде получить землю и начать новую жизнь. Переезд был долгим и очень трудным для всей семьи.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путь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должно было ослабить нехватку земли в густонаселенных районах Беларуси. Власть рассчитывала, что часть сельского населения снимет земельное давление на месте.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тесноты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некоторых семей переселение открывало возможность получить более просторный надел. Однако успех зависел от здоровья, сил и готовности пережить дорогу.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надежда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сопровождался телегами, узлами с вещами и поездами переселенцев. Такие сцены хорошо показывают, что переселение было не только шансом, но и тяжелым испытанием.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дорогой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реформ в разных губерниях Беларуси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теме столыпинских реформ в Беларуси; условные сравнительные значения для учебной диаграммы.
</a:t>
            </a:r>
            <a:endParaRPr lang="en-US" sz="58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губерниями связаны с плотностью населения, размерами наделов и готовностью крестьян менять привычный уклад.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изменения шли там, где община была слабее и проще было выделять землю в отдельные участки.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проводил реформы на местах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46820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Землеустроительные комиссии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168820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принимали ходатайства крестьян, проверяли документы и решали, можно ли выделить надел в личную собственность. От их решений зависел дальнейший порядок раздела земли.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27545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Землемеры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2495459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измеряли участки, наносили границы на планы и следили, чтобы новые владения были оформлены точно. Ошибки в замерах нередко становились причиной жалоб.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082696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и волостные власти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302704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оформляли бумаги, передавали решения вышестоящим учреждениям и следили за исполнением правил. Без их участия реформа не могла работать в каждой деревне.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3889942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 жалобы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94150" y="410995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нередко возникали конфликты из-за неясных границ, нехватки земли и недоверия к новым порядкам. Поэтому реформа требовала постоянного контроля и разъяснений.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960" y="1340425"/>
            <a:ext cx="65720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трудности столыпинских реформ в Беларуси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столыпинских реформ в Беларуси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реформа давала крестьянам новые возможности, но не снимала старые проблемы деревни.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помогали прежде всего сильным хозяевам, но в условиях нехватки земли и бедности их возможности оставались ограниченными.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для крестьянства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хозяйств появлялись новые возможности для роста, а другие слабели и теряли землю. Разница между зажиточными и бедными крестьянами становилась заметнее.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Расслоение деревни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Семьи, которым не хватало средств на обработку надела, нередко вынуждены были продавать землю. Для них реформа часто означала не улучшение, а утрату опоры.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Продажа земли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крепкие хозяева начинали нанимать работников, потому что сами уже не справлялись со всеми полевыми работами. Так в деревне усиливались новые формы зависимости.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Наёмный труд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споры между соседями, менялись привычные связи внутри общины и повседневная жизнь семьи. Деревня постепенно отходила от старых порядков, но не одинаково везде.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уклада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изменилось крестьянское хозяйство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теме столыпинских реформ в Беларуси; условные доли для учебного сравнения.
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хозяйства быстрее использовали кредиты, технику и новые формы землепользования, поэтому их положение улучшалось заметнее.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усиливали неравенство: выигрывали прежде всего хозяйства, у которых уже были земля, инвентарь и рабочие руки.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Агрономические изменения в сельском хозяйстве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севообороты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постепенно переходили от привычного истощающего землепользования к более продуманной смене культур. Это помогало сохранять плодородие почвы и получать более устойчивые урожаи.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хозяйственной культуры
</a:t>
            </a:r>
            <a:endParaRPr lang="en-US" sz="101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подталкивали крестьян к более аккуратному использованию инвентаря, семян и земли. Но такие изменения быстрее удавались тем, у кого было больше ресурсов.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культуры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Расширялись посевы картофеля, льна и кормовых растений. Это делало хозяйство более разнообразным и позволяло не зависеть только от одного вида урожая.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и уход за почвой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хозяйствах, где хватало средств, чаще применяли удобрения и внимательнее следили за состоянием земли. Такие меры требовали труда, знаний и постоянного ухода.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реформы не дали полного результата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 год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реформ: власти попытались изменить деревню, укрепить частную собственность и снизить напряжение после революции 1905 года.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1907–1910 годы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разворачивалась на местах: крестьяне выходили из общины, появлялись хутора и отруба, но темпы были разными в каждой губернии.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1911 год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Столыпина реформаторский курс утратил прежнюю силу, а проведение преобразований стало менее последовательным.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1914–1917 годы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война, кризис и революции прервали преобразования. Земельный вопрос в Беларуси так и не был решён окончательно.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реформ в белорусских губерниях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 каждой губернии реформа развивалась по-своему: где-то быстрее, где-то заметно медленнее.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был земельный голод и устойчивее традиции общины, тем труднее шло преобразование деревни.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столыпинских реформ в белорусских губерниях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реформы и её последствия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ход столыпинских преобразований и их незавершённость в Беларуси.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Беларуси реформы ускорили переход к частному землевладению и помогли части хозяйств окрепнуть, но малоземелье, бедность и война не позволили довести преобразования до конца.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Столыпинские реформы: важный, но незавершённый шаг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2026-06-01T04:29:30Z</dcterms:created>
  <dcterms:modified xsi:type="dcterms:W3CDTF">2026-06-01T04:29:30Z</dcterms:modified>
</cp:coreProperties>
</file>