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А. Есенин. «Мелколесье. Степь и дали...»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 дороге и родной природе, о тихой грусти и размышлениях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 и его поэзия о Родине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Александрович Есенин (1895–1925) вырос в рязанском Константинове. В его стихах часто звучат поля, леса, деревни, дороги и широкое небо. Простая сельская Россия связывает природу, чувства и память о доме.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дороги в стихотворении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движется по дороге и замечает, как меняются пейзажи: мелколесье уступает место степи, а впереди раскрываются дали. Внешнее путешествие становится главным «мотором» текста.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превращает дорогу в образ жизненного пути: человек идет дальше, но вместе с шагами меняются и мысли. Наблюдение за землей запускает внутренний разговор о себе и своем времени.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тишина усиливают раздумья героя. Дорога ведет не к событиям, а к пониманию родной земли — к чувству близости, которое рождается медленно, как сам путь.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20729"/>
            <a:ext cx="310200" cy="275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03496"/>
            <a:ext cx="310200" cy="310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русской природы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Мелколесье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рощицы и редкие деревья создают спокойный, «домашний» пейзаж. Это помогает почувствовать тишину и привычность сельского мира без резких контрастов.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соединяет картину природы с человеческим движением. По ней идет не только путник, но и смысл: шаги превращаются в размышления и память.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раскрывает простор и тянет взгляд вперед. Простые линии ландшафта словно учат героя не спешить и прислушиваться к собственным ощущениям.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Дали и открытое небо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Дали показывают, как далеко простирается родная земля. Открытое пространство поддерживает настроение печальной ясности, где грусть не подавляет красоту.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Мелколесье как зрительный образ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мелколесье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Мелколесье — это небольшие рощи, редкие деревья и переход от леса к открытому полю. Такой ландшафт легко представить: он не давит и не пугает, а будто приглашает смотреть вдаль.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помогает представить пейзаж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видит дорогу, низкие деревья и высокое небо, картинка становится очень ясной и «приближенной». Пейзаж складывается просто, но точно передает ощущение сельской России.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тихой грусти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стихотворения спокойный и слегка печальный: герой будто устал от дороги и остановился мысленно. В таких паузах слышится разлука и задумчивость, но без драматических эмоций.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смотрит вокруг внимательно, поэтому настроение становится не только личным, но и поэтичным. Природа помогает грусти звучать мягко, как тихая музыка.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не превращается в тяжесть, потому что рядом продолжается красота природы. Простор, свет и тишина поддерживают чувство согласия: печаль «разбавлена» любовью к родному краю.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Переживания героя связаны с памятью: родная земля не просто вокруг, а внутри воспоминаний. Оттого одиночество воспринимается не как пустота, а как пространство для размышлений.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Нежное чувство к России звучит тихо, без громких слов. Герой ощущает связь с местом, куда мысленно возвращается даже в пути.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словно прислушивается к дороге: он не перечисляет действия, а передает впечатления. В тексте важнее не «что произошло», а «как это почувствовалось».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внимание сосредоточено на пейзаже — мелколесье, степи, далях. Через изменения вида за окном читатель понимает, как меняется внутреннее состояние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стихотворения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приоритеты: больше всего смысла связано с природой и дорогой, а остальные элементы поддерживают внутренний отклик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диаграммы видно, что пейзаж и путь работают как основа образа России, а грусть и лирический взгляд объясняют, почему герой так чувствует.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текста; распределение условное, точных количественных данных нет.
</a:t>
            </a:r>
            <a:endParaRPr lang="en-US" sz="131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использует эпитеты, которые делают пейзаж точным и «видимым»: детали ландшафта становятся ярче и понятнее. Благодаря этим словам картина держится на настроении.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Применяются олицетворения и сравнения: природа будто участвует в переживаниях героя. Из-за этого степь и дали воспринимаются не только как место, но и как настроение текста.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звуки и напевность помогают удержать ритм и спокойное движение взгляда. Простые слова звучат естественно, поэтому стихотворение легко воспринимается на слух.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487588"/>
            <a:ext cx="4164900" cy="2125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и их роль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разные приемы помогают передать пейзаж, «оживить» природу и усилить музыкальность речи.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средства работают вместе: эпитеты дают образ, олицетворения создают ощущение живой природы, а повторы поддерживают музыкальность и цельное настроение.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разбор художественных приемов в стихотворении; примеры передают типичные способы изображения.
</a:t>
            </a:r>
            <a:endParaRPr lang="en-US" sz="12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преобладают мягкие согласные и плавные интонации: это создает эффект неспешного движения и поддерживает спокойное, слегка грустное настроение.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художественной формы стихотворения С. А. Есенина «Мелколесье. Степь и дали…»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Ритмическое чередование строк позволяет услышать медленное, «дорожное» течение мысли и почувствовать тишину в тексте.
</a:t>
            </a:r>
            <a:endParaRPr lang="en-US" sz="5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внешний пейзаж становится внутренним размышлением
</a:t>
            </a:r>
            <a:endParaRPr lang="en-US" sz="2092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шагов в стихотворении (по тексту произведения)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пейзаж как образ Родины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Степь, дали, мелколесье и дорога соединяются в цельную картину, где «внешнее» становится «своим»: так возникает собирательный образ России без лишних деталей и шумных сцен.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случайных предметов: каждый пейзажный штрих помогает почувствовать широту страны и близость к крестьянскому миру, к обычной человеческой жизни на земле.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дорогу и открытое пространство передается любовь к Родине: герой не спорит и не объясняет, а молча созерцает — и именно это делает чувство убедительным.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природа в одном настроении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стихотворении не просто украшает дорогу: она откликается на состояние героя. Когда он смотрит вокруг, меняется и внутренний тон — от наблюдения к раздумью и печали.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особенно заметна в образах одинокого путника, дороги среди полей и широкого неба. Простор как будто «разговаривает» с человеком, помогая понять увиденное сердцем.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настроения в стихотворении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«поворотах» между частями настроение становится то тише, то шире: спокойное наблюдение постепенно дает место более личному переживанию.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сюжет, а постепенный переход от внешней картины к внутренней мысли: простор усиливает печаль и ведет к размышлению о родной земле.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Текстовый анализ стихотворения С. А. Есенина «Мелколесье. Степь и дали…»; значения — условная авторская разметка по смене тональности, 2026
</a:t>
            </a:r>
            <a:endParaRPr lang="en-US" sz="118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1272" y="2191027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6534" y="2384660"/>
            <a:ext cx="310200" cy="275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43372" y="2191027"/>
            <a:ext cx="310200" cy="310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запоминается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8599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«дорога»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дороги, степи и далей узнаваемы: они помогают удержать текст в памяти даже при первом чтении. Движение по пространству превращается в движение по мысли.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59788" y="2998600"/>
            <a:ext cx="2429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Напевная музыкальность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звуки и спокойные интонации делают строки «текучими». Благодаря этому стихотворение звучит как неспешная беседа с природой и слушается без напряжения.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962055" y="2822200"/>
            <a:ext cx="23220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Теплый смысл о Родине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простыми картинами прячется чувство дома, памяти и любви к России. Поэтому читатель улавливает не только пейзаж, но и личную, понятную каждому грусть.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365427"/>
            <a:ext cx="4206300" cy="21588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их значение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степь, мелколесье и дали работают как единая система: через природу передается широта Родины и внутренние чувства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пейзажный набор складывается в целое переживание: пространство расширяет взгляд, а дорога связывает его с судьбой человека.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разбор текста стихотворения С. А. Есенина «Мелколесье. Степь и дали…»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поэзии Есенина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остается простой и напевной. Благодаря мягкому звучанию и плавному ритму мысли читаются легко, а образность не перегружает текст.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пейзаж вырастает до образа всей страны: через местность и привычные детали раскрывается «большая» Россия, которая близка сердцу, как родной дом.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деревенской России проявляется в том, что лирический герой всматривается в знакомые места: лесок, степь, дорогу. Эти простые картины становятся поводом для глубокого чувства.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внимательно слушает природу: она помогает понять состояние человека. В стихотворении пейзаж не «фотографируется», а переживается, как будто у него есть настроение.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вокруг действует как «тихий усилитель» мыслей: в тексте восхищение пейзажем переходит в размышление о жизни и в бережное чувство к России.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смыслового движения в стихотворении С. А. Есенина «Мелколесье. Степь и дали…»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природы с внутренними чувствами складывается в три шага: восхищение, тишина и любовь к родной земле.
</a:t>
            </a:r>
            <a:endParaRPr lang="en-US" sz="5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что важно понять о стихотворении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соединяет пейзаж, настроение и размышление о Родине: простые, яркие образы звучат музыкально и приводят к мысли о живой памяти сердца. Красота России раскрывается через дорогу и простор.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2026-05-13T00:48:47Z</dcterms:created>
  <dcterms:modified xsi:type="dcterms:W3CDTF">2026-05-13T00:48:47Z</dcterms:modified>
</cp:coreProperties>
</file>