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 симметрия n-го порядка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фигуры вращаются и снова совпадают сами с собой?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3783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сохраняет форму и размеры, а симметрия помогает замечать повторяющиеся элементы в чертежах, орнаментах и предметах вокруг нас.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поворот фигуры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каждая точка фигуры смещается вокруг выбранного центра по окружности, но расстояние до центра остаётся прежним.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фигуры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может поворачиваться по часовой стрелке или против неё. Направление важно, потому что оно влияет на итоговое положение образа.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однозначно определяется центром, углом и направлением. Если изменить хотя бы один из этих параметров, получится другое положение фигуры.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результат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 — это движение, поэтому исходная фигура и её образ равны по форме и размерам, хотя расположены по-разному.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формы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преобразования удобно использовать, когда нужно сравнить фигуры, построить их копии или проверить, совпадают ли они после вращения.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оборот вокруг центра, после которого фигура возвращается в исходное положение.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школьной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полный оборот помогает определить, сколько раз фигура может совпасть сама с собой при вращении.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симметрию n-го порядка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фигуры на поворотную симметрию.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 симметрия 3-го порядка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совпадает сам с собой при поворотах на 120°, 240° и 360°. Поэтому его симметрия имеет 3-й порядок.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совпадения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 лежит в точке пересечения медиан, биссектрис и высот. Эта точка одинаково удалена от вершин и удобно показывает ось вращения.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 стороны и углы равны, поэтому после поворота вершины и стороны занимают места друг друга без искажений.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совпадение точное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полезно отметить центр, провести дуги поворота и показать, как фигура переходит в своё же положение после каждого угла.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угол поворота при разном порядке симметрии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360°/n помогает быстро находить угол одного совпадения для любой фигуры с поворотной симметрией.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360°/n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порядок симметрии, тем меньше угол одного поворота и тем чаще фигура повторяется при вращении.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1-го, 2-го, 3-го и 4-го порядка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совпадает только после полного оборота на 360°. Это означает, что дополнительных совпадений при меньших углах нет.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1-й порядок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происходит после поворота на 180°. Такой вид симметрии часто встречается у прямоугольников и некоторых предметов повседневной формы.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2-й порядок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на 120° фигура возвращается в исходное положение. Классический пример — равносторонний треугольник.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3-й порядок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совпадения требуется поворот на 90°. Такую симметрию имеет квадрат, а также некоторые кресты с равными лучами.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4-й порядок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и их порядок симметрии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порядок симметрии связан с числом одинаковых частей вокруг центра.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фигур с большим числом одинаковых частей порядок выше, а угол одного совпадения меньше.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360° — полный оборот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природе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морской звезды части расположены вокруг центра почти одинаково, поэтому её форма сразу напоминает поворотную симметрию. У некоторых цветков лепестки тоже повторяются по кругу, и тогда в природе легко увидеть порядок и ритм.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 и цветок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снежинки часто можно заметить повторение шести одинаковых лучей вокруг центра. Из-за этого она выглядит очень аккуратно и «собранно». Такой рисунок удобно использовать, чтобы показать симметрию наглядно и без сложных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как пример точности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применения поворотной симметрии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колёсах, шестерёнках, вентиляторах и пропеллерах одинаковые части расположены вокруг центра. Такое устройство помогает вращению идти ровно, без перекосов, и делает работу механизма устойчивее.
</a:t>
            </a:r>
            <a:endParaRPr lang="en-US" sz="1148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механизмы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узорах повторяющиеся элементы создают ритм и упорядоченность. Поворотная симметрия делает рисунок цельным, а одинаковые фрагменты легко воспринимаются как единая композиция.
</a:t>
            </a:r>
            <a:endParaRPr lang="en-US" sz="108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символике симметрия часто используется для выразительности и баланса. Розетки, медальоны, эмблемы и мозаики выглядят аккуратнее, когда их части равномерно распределены вокруг центра.
</a:t>
            </a:r>
            <a:endParaRPr lang="en-US" sz="1092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эмблемы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встречается во многих предметах вокруг нас: от крышек и кнопок до деталей приборов. Она помогает изделию выглядеть аккуратно и работать предсказуемо при вращении.
</a:t>
            </a:r>
            <a:endParaRPr lang="en-US" sz="1173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повседневности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в каких областях проще всего заметить повторение частей вокруг центра и почему такие примеры часто используют для изучения 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разделов геометрии, природы, техники и дизайна; без статистического подсчёта,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дают природа и техника: там повторы связаны с устройством объекта. В искусстве и учебных моделях симметрия чаще служит для наглядности и 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поворотную симметрию на чертеже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фигуры на совпадение после поворота вокруг центра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порядка симметрии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поворотную симметрию смешивают с осевой. Но при повороте фигура вращается вокруг центра, а при осевой симметрии отражается относительно прямой, поэтому способы проверки разные.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осью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фигуру считают симметричной, если она совпала почти полностью. Для порядка симметрии этого недостаточно: нужно точное наложение всех частей без смещения и искажения.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совпадение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берут случайный угол и сразу делают вывод. Сначала проверяют углы, которые делят 360° на целое число равных частей, а затем сравнивают результат.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совпадает сама с собой только после полного оборота на 360°, её порядок равен 1. Это значит, что поворотной симметрии более высокого порядка нет.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порядок 1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и осевая симметрия: сравнение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вида симметрии и по каким признакам их удобно различать на чертеже.
</a:t>
            </a:r>
            <a:endParaRPr lang="en-US" sz="162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геометрии, 7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разные виды симметрии: один связан с вращением, другой — с отражением. Одна и та же фигура может иметь оба свойства одновременно.
</a:t>
            </a:r>
            <a:endParaRPr lang="en-US" sz="16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порядка симметрии и угла поворота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удобно помнить как правило: чем больше одинаковых частей вокруг центра, тем меньше угол, при котором фигура снова совпадает с собой.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360°/n на основе учебных значений n = 2, 3, 4, 5, 6;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формулу 360°/n: увеличение порядка симметрии уменьшает угол одного поворота. Значит, частота совпадений растёт вместе с числом одинаковых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симметрию на чертеже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точку, вокруг которой может происходить поворот. Для правильных фигур это обычно геометрический центр, от которого одинаковые элементы расположены на равных расстояниях.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центр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лучи через одинаковые вершины, стороны или детали и измеряют углы между ними. Если углы равны, можно проверить поворот на соответствующее число градусов.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равные углы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мысленного поворота важно увидеть точное наложение фигуры на исходный рисунок. Для правильного шестиугольника такие совпадения возникают каждые 60°, поэтому его порядок равен 6.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совпадение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симметрии бывает разным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фигур порядок равен числу сторон, потому что все вершины и стороны повторяются одинаково. Поэтому у треугольника он равен 3, у квадрата — 4, у шестиугольника — 6.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фигуры расположены неравномерно, поворотная симметрия может отсутствовать. Тогда совпадение происходит только после полного оборота, и порядок равен 1.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фигуры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определяется тем, сколько одинаковых частей расположено вокруг центра. Чем таких частей больше, тем чаще фигура совпадает сама с собой при повороте.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строения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круга порядок можно считать бесконечным: он не меняется при любом повороте вокруг центра. Поэтому для него нельзя выделить только один предпочтительный угол совпадения.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особый случай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порядков симметрии у разных фигур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значения для круга показаны условно как наибольшая величина, чтобы подчеркнуть его особый случай по сравнению с многоугольниками.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фигур по числу совпадений за полный оборот; для круга значение условно обозначено как наибольшее,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частей у фигуры, тем чаще она совпадает при вращении. Круг выделяется особым положением, а правильный шестиугольник имеет самый частый повтор среди показанных многоугольников.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 симметрия: один закон для разных фигур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помогает понять, как фигуры сохраняют форму, а порядок симметрии показывает, сколько раз они совпадают сами с собой за полный оборот. Это полезно и в геометрии, и в окружающем мире.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2026-05-29T00:47:55Z</dcterms:created>
  <dcterms:modified xsi:type="dcterms:W3CDTF">2026-05-29T00:47:55Z</dcterms:modified>
</cp:coreProperties>
</file>