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как география определяет жизнь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расселение и экономика связаны здесь напрямую.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задаёт правила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показывает, как климат, удалённость и морское положение определяют размещение людей, городов и хозяйства. Здесь особенно хорошо видно, почему побережья развиваются быстрее внутренней части материка.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общая освоенность территории
</a:t>
            </a:r>
            <a:endParaRPr lang="en-US" sz="278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расположена в Южном полушарии между Индийским и Тихим океанами. Такое положение делает морские связи важными для торговли, перевозок и внешнеэкономических контактов.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отличается засушливым климатом, поэтому плотное заселение возможно не везде. Наиболее благоприятные условия сложились на востоке и юго-востоке страны.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Освоенные окраины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прибрежные районы стали центрами городского роста, промышленности и транспорта. Здесь сосредоточены основные рынки труда, порты и инфраструктура обслуживания населения.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аутбека остаются редко заселёнными и сильно зависят от добычи сырья, животноводства и редких опорных пунктов, связанных с остальной страной.
</a:t>
            </a:r>
            <a:endParaRPr lang="en-US" sz="13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поясов расселения, добычи и малозаселённых территорий помогает понять пространственную структуру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побережья к аутбеку: три ключевых пояса
</a:t>
            </a:r>
            <a:endParaRPr lang="en-US" sz="2678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динамика населения Австралии
</a:t>
            </a:r>
            <a:endParaRPr lang="en-US" sz="2528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Australian Bureau of Statistics, последние доступные оценки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поддерживается миграцией, поэтому крупнейшие города продолжают усиливаться быстрее периферии.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растёт устойчиво; это отражает миграционную привлекательность страны и концентрацию возможностей в крупных агломерациях.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2890035"/>
            <a:ext cx="4522200" cy="18022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картина Австралии в основных чертах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сравните ключевые социально-географические особенности страны и их пространственные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Австралии определяется неравномерным освоением территории: чем дальше от побережья, тем слабее доступ к услугам и занятости.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Statistics; общегеографические обзоры
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0" y="0"/>
            <a:ext cx="480193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их функции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74897" y="1184121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 — крупнейший город страны и важнейший финансовый, портовый и транспортный узел. Его влияние выходит далеко за пределы штата Новый Южный Уэльс.
</a:t>
            </a:r>
            <a:endParaRPr lang="en-US" sz="1070" dirty="0"/>
          </a:p>
        </p:txBody>
      </p:sp>
      <p:sp>
        <p:nvSpPr>
          <p:cNvPr id="12" name="Text 3"/>
          <p:cNvSpPr txBox="1"/>
          <p:nvPr/>
        </p:nvSpPr>
        <p:spPr>
          <a:xfrm>
            <a:off x="3974897" y="1908098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формирует второй по значению центр деловой активности, образования и культуры. Здесь сосредоточены крупные компании, университеты и развитая городская инфраструктура.
</a:t>
            </a:r>
            <a:endParaRPr lang="en-US" sz="1070" dirty="0"/>
          </a:p>
        </p:txBody>
      </p:sp>
      <p:sp>
        <p:nvSpPr>
          <p:cNvPr id="13" name="Text 4"/>
          <p:cNvSpPr txBox="1"/>
          <p:nvPr/>
        </p:nvSpPr>
        <p:spPr>
          <a:xfrm>
            <a:off x="3974897" y="2632076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Брисбен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Брисбен связывает густонаселённый юго-восток Квинсленда с северо-восточными районами. Город обслуживает региональную торговлю, логистику и растущие пригородные зоны.
</a:t>
            </a:r>
            <a:endParaRPr lang="en-US" sz="1070" dirty="0"/>
          </a:p>
        </p:txBody>
      </p:sp>
      <p:sp>
        <p:nvSpPr>
          <p:cNvPr id="14" name="Text 5"/>
          <p:cNvSpPr txBox="1"/>
          <p:nvPr/>
        </p:nvSpPr>
        <p:spPr>
          <a:xfrm>
            <a:off x="3974897" y="3356053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Перт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Перт ориентирован на добывающий запад страны и морские связи через Индийский океан. Его развитие тесно связано с сырьевым экспортом и портовой деятельностью.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3974897" y="4080055"/>
            <a:ext cx="4808273" cy="661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Аделаида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Аделаида обслуживает южные аграрные районы и отдельные промышленные направления. Город играет роль регионального центра с развитой системой услуг и переработки.
</a:t>
            </a:r>
            <a:endParaRPr lang="en-US" sz="10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концентрация жизни в агломерациях
</a:t>
            </a:r>
            <a:endParaRPr lang="en-US" sz="2528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Statistics, оценки по структуре населения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агломерациях сосредоточены образование, медицина, рабочие места и транспорт, поэтому они притягивают население со всей страны.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крайне высока: жизнь и возможности концентрируются в городах, тогда как внутренние районы остаются слабо заселёнными.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Этнокультурный состав и миграции населения
</a:t>
            </a:r>
            <a:endParaRPr lang="en-US" sz="2675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Историческая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Австралийское население исторически формировалось на основе британской колонизации, поэтому английский язык, правовая система и многие культурные нормы имеют европейские корни.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Иммиграционный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страна активно привлекала мигрантов, чтобы поддерживать рост экономики и заполнять дефицит рабочей силы в городах и промышленности.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последние десятилетия усилились потоки из стран Азии, что заметно изменило языковую и культурную структуру крупных городов и университетских центров.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Социальный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Многоэтничность стала важной чертой современного общества: она поддерживает рынок труда, но требует политики интеграции, равных возможностей и межкультурного согласия.
</a:t>
            </a:r>
            <a:endParaRPr lang="en-US" sz="11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Коренное население: расселение и современные вызовы
</a:t>
            </a:r>
            <a:endParaRPr lang="en-US" sz="2769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австралийцы и жители островов Торресова пролива живут неравномерно: значительная доля населения сосредоточена в удалённых северных и центральных районах, а также в городах.
</a:t>
            </a:r>
            <a:endParaRPr lang="en-US" sz="1176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изменила традиционный уклад жизни и доступ к земле, а её последствия до сих пор отражаются в образовании, здоровье, занятости и уровне доходов.
</a:t>
            </a:r>
            <a:endParaRPr lang="en-US" sz="1336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отдалённых сообществах чаще возникают трудности с медициной, школами, транспортом и цифровой связью, поэтому качество базовых услуг заметно зависит от места проживания.
</a:t>
            </a:r>
            <a:endParaRPr lang="en-US" sz="1261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политика направлена на сокращение разрыва, но устойчивые различия между городом и удалёнными территориями сохраняются и требуют долгосрочных решений.
</a:t>
            </a:r>
            <a:endParaRPr lang="en-US" sz="12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075" y="0"/>
            <a:ext cx="42243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4025" y="222978"/>
            <a:ext cx="71730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контраст: мегаполисы и отдалённые районы
</a:t>
            </a:r>
            <a:endParaRPr lang="en-US" sz="1928" dirty="0"/>
          </a:p>
        </p:txBody>
      </p:sp>
      <p:sp>
        <p:nvSpPr>
          <p:cNvPr id="10" name="Text 2"/>
          <p:cNvSpPr txBox="1"/>
          <p:nvPr/>
        </p:nvSpPr>
        <p:spPr>
          <a:xfrm>
            <a:off x="847075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Сиднее, Мельбурне и Брисбене сосредоточены рабочие места, университеты, больницы и основные сервисы. Именно поэтому мегаполисы притягивают население, усиливая различия с остальной частью страны.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847075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Аутбек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страны, особенно аутбек, разреженно заселены и удалены от крупных рынков. Здесь длинные расстояния повышают стоимость перевозок, а доступ к услугам зависит от нескольких опорных пунктов.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847075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периферии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удалённых территориях чаще доминируют добыча, пастбищное животноводство и вахтовая занятость. Эти виды деятельности требуют больших площадей, но создают немного постоянных рабочих мест.
</a:t>
            </a:r>
            <a:endParaRPr lang="en-US" sz="1321" dirty="0"/>
          </a:p>
        </p:txBody>
      </p:sp>
      <p:sp>
        <p:nvSpPr>
          <p:cNvPr id="13" name="Text 5"/>
          <p:cNvSpPr txBox="1"/>
          <p:nvPr/>
        </p:nvSpPr>
        <p:spPr>
          <a:xfrm>
            <a:off x="847075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влияет на повседневную жизнь: в городах выбор школ, врачей и транспорта шире, а за пределами агломераций выше зависимость от дороги, самолёта и цифровой связи.
</a:t>
            </a:r>
            <a:endParaRPr lang="en-US" sz="13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и роль сырья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основным экспортным товарам Австралии, 2024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экспортных доходов приходит из сырьевых отраслей, поэтому морские порты и железнодорожные коридоры напрямую связаны с внешними рынками Азии.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 зависимость Австралии от нескольких сырьевых позиций, а значит — от мировых цен и спроса в азиатском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районы и добывающая промышленность
</a:t>
            </a:r>
            <a:endParaRPr lang="en-US" sz="2528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119825"/>
            <a:ext cx="3817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Горнодобывающие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Австралия, Квинсленд и Новый Южный Уэльс формируют ядро добывающей промышленности. Здесь сосредоточены месторождения железной руды, угля, газа и никеля, а также крупные предприятия погрузки и первичной переработки.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307744"/>
            <a:ext cx="3817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Вахтовая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месторождений характерна вахтовая организация труда: рабочие приезжают на смены из других регионов, а затем возвращаются обратно. Такая модель позволяет осваивать удалённые территории, но не создаёт плотного постоянного расселения.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771750" y="3495672"/>
            <a:ext cx="3817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к портам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добычи с транспортом особенно заметна в коридорах к портам. Железные дороги и специализированные терминалы обеспечивают быстрый вывоз сырья на экспорт, сокращая издержки на больших расстояниях.
</a:t>
            </a:r>
            <a:endParaRPr lang="en-US" sz="12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большие расстояния связывают внутренние территории с побережьем и мировыми рынками.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 как связующий фактор
</a:t>
            </a:r>
            <a:endParaRPr lang="en-US" sz="2651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зависимость от воды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Пастбищное животноводство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Пастбищное животноводство занимает огромные пространства, особенно в более сухих районах. Оно лучше приспособлено к скудным осадкам, чем пашня, и поэтому остаётся важной опорой сельского хозяйства.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пшеницы сосредоточено там, где климат мягче и влаги больше: на юго-востоке и юго-западе страны. Эти районы выгоднее по сочетанию почв, осадков и транспортной доступности.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позволяет вести интенсивное земледелие в отдельных долинах и речных бассейнах. Однако водный ресурс ограничен, поэтому сельское хозяйство вынуждено конкурировать с городами и промышленностью за воду.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засух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Засушливость делает производство уязвимым к погодным колебаниям. В годы нехватки влаги падают урожайность и кормовая база, а это напрямую влияет на доходы фермеров и экспортные поставки.
</a:t>
            </a:r>
            <a:endParaRPr lang="en-US" sz="12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Австралии по отраслям
</a:t>
            </a:r>
            <a:endParaRPr lang="en-US" sz="2528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структуры ВВП и занятости Австралии по отраслевому составу, без точных долей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экономика Австралии опирается не только на сырьё, но и на повседневные городские услуги, которые обеспечивают основную занятость населения.
</a:t>
            </a:r>
            <a:pPr algn="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означает высокую роль городов, а более скромные доли добычи и сельского хозяйства подтверждают зависимость экономики от пространства и ресурсов.
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различия: Западная Австралия и восточные штаты
</a:t>
            </a:r>
            <a:endParaRPr lang="en-US" sz="1705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Перт и сырьевой запад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Перт вырос как главный центр западной части страны, где экономику определяют рудники, порты и сервисы для сырьевого сектора. Отсюда грузы уходят к азиатским рынкам, а город задаёт ритм всему побережью Западной Австралии.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мегаполисы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формируется другая Австралия: Сидней и Мельбурн концентрируют финансы, университеты, крупный бизнес и транспортные узлы. Здесь плотнее население, шире рынок труда и сложнее городская инфраструктура.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Брисбен и Аделаида связывают агломерации с окружающими сельскохозяйственными и промышленными районами. Их значение заметно в распределении населения, перевозок и повседневных деловых потоков между городом и регионом.
</a:t>
            </a:r>
            <a:endParaRPr lang="en-US" sz="11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075" y="0"/>
            <a:ext cx="42243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4025" y="222978"/>
            <a:ext cx="71730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регионы Австралии развиваются по-разному
</a:t>
            </a:r>
            <a:endParaRPr lang="en-US" sz="2109" dirty="0"/>
          </a:p>
        </p:txBody>
      </p:sp>
      <p:sp>
        <p:nvSpPr>
          <p:cNvPr id="10" name="Text 2"/>
          <p:cNvSpPr txBox="1"/>
          <p:nvPr/>
        </p:nvSpPr>
        <p:spPr>
          <a:xfrm>
            <a:off x="847075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сильнее зависит от добычи полезных ископаемых, потому что здесь сосредоточены крупные месторождения и порты. Это даёт высокие экспортные доходы, но делает регион чувствительным к мировым ценам.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847075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и юго-восточное побережье выигрывают за счёт плотного населения, более мягкого климата и развитой инфраструктуры. Здесь легче размещать услуги, производство и учебные центры, чем во внутренней части материка.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847075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усиливает уже существующие различия: дороги, железные дороги, порты и авиасообщение лучше развиты там, где выше спрос. Поэтому успешные регионы получают ещё больше возможностей для роста.
</a:t>
            </a:r>
            <a:endParaRPr lang="en-US" sz="1321" dirty="0"/>
          </a:p>
        </p:txBody>
      </p:sp>
      <p:sp>
        <p:nvSpPr>
          <p:cNvPr id="13" name="Text 5"/>
          <p:cNvSpPr txBox="1"/>
          <p:nvPr/>
        </p:nvSpPr>
        <p:spPr>
          <a:xfrm>
            <a:off x="847075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и экономические условия формируют неодинаковые доходы, занятость и качество жизни. В результате Австралия развивается как сеть очень неравных, но тесно связанных территорий.
</a:t>
            </a:r>
            <a:endParaRPr lang="en-US" sz="13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819462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 устойчивость развития
</a:t>
            </a:r>
            <a:endParaRPr lang="en-US" sz="2979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главные риски Австралии связаны не с одной причиной, а с их сочетанием: климат, расстояния и зависимость от внешней торговли усиливают друг друга.
</a:t>
            </a:r>
            <a:pPr algn="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развития требует одновременно снижать сырьевую зависимость, беречь воду и выравнивать доступ к услугам между центрами и периферией.
</a:t>
            </a:r>
            <a:endParaRPr lang="en-US" sz="107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географических рисков Австралии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единая система пространства и 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показывает, как природные условия, расстояния и хозяйственная специализация вместе формируют карту расселения, экономику и неравенство регионов. Понимание этой связи помогает оценивать перспективы страны более глубоко.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2026-07-27T04:01:48Z</dcterms:created>
  <dcterms:modified xsi:type="dcterms:W3CDTF">2026-07-27T04:01:48Z</dcterms:modified>
</cp:coreProperties>
</file>