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Твои увлечения — что делает день интереснее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 делают свободное время ярче и веселее.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Кому-то нравится бегать, кому-то рисовать, а кому-то собирать конструктор. Интересы появляются по-разному, меняются со временем и помогают каждому ребёнку находить своё любимое дело.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увлечение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по душе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Увлечение — это занятие, которое человеку нравится по-настоящему. Его выбирают не ради оценки, а ради радости, интереса и приятного ощущения, что время прошло не зря.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занятий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увлечения требуют движения и энергии, другие помогают спокойно сидеть и думать, а третьи дают простор для фантазии. У каждого ребёнка может быть свой любимый вариант.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от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получилось, становится особенно приятно. Даже маленький успех — ровный рисунок, собранная картинка или выученное слово — делает увлечение ещё интереснее и заметнее для самого ребёнка.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заниматься недолго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Увлечение не обязательно занимает весь день. Иногда достаточно нескольких минут: собрать пазл, полепить из пластилина или прочитать пару страниц, чтобы почувствовать удовольствие от дела.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движение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Бег, прыжки, танцы и игры с мячом помогают расходовать силы с пользой. После движения тело становится крепче, а настроение часто поднимается, будто включили весёлую музыку.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ловкость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Плавание, велосипед и подвижные игры развивают выносливость, координацию и ловкость. Ребёнок учится лучше управлять своими движениями и чувствует себя увереннее на площадке и на прогулке.
</a:t>
            </a:r>
            <a:endParaRPr lang="en-US" sz="1085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движение часто проходят в компании. В таких занятиях важно соблюдать правила, ждать своей очереди и поддерживать других, чтобы всем было интересно и безопасно.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588125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бывает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увлечений подходят школьная площадка, спортивный зал, двор или парк. Главное — удобное место, немного пространства и желание двигаться, даже если мяч иногда убегает быстрее всех.
</a:t>
            </a:r>
            <a:endParaRPr lang="en-US" sz="11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Рисование, лепка и аппликации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703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руками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Карандаши, краски, пластилин, бумага и клей помогают создавать что-то своё. Такие занятия развивают аккуратность, терпение и умение доводить начатую поделку до красивого результата.
</a:t>
            </a:r>
            <a:endParaRPr lang="en-US" sz="995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 идеи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замысел: цветок, домик, зверёк или сказочный герой. Потом ребёнок выбирает материал и решает, как лучше показать свою мысль с помощью формы и цвета.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758812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рисунок или аппликацию можно показать радость, удивление, спокойствие или мечтательность. Иногда один яркий цвет рассказывает о настроении лучше, чем длинные слова.
</a:t>
            </a:r>
            <a:endParaRPr lang="en-US" sz="964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из простого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обычный лист бумаги может превратиться в птицу, ёлочку или домик. В творчестве самое интересное — видеть, как простые материалы становятся новой красивой вещью.
</a:t>
            </a:r>
            <a:endParaRPr lang="en-US" sz="10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063" y="3374873"/>
            <a:ext cx="288675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4913" y="3374872"/>
            <a:ext cx="288675" cy="384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книги и картинки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истории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сказки знакомят с героями, событиями и новыми словами. Когда ребёнок слушает или читает текст, он лучше понимает, что происходит в истории.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картинки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иллюстрации помогают быстрее разобраться в сюжете и заметить важные детали. Для младших школьников картинки часто становятся настоящими подсказками на страницах.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вопросы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замечать необычное и задавать вопросы: почему герой так поступил, что будет дальше, чему учит сказка. Так книга превращается в маленькое открытие.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время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можно дома, в школе, в библиотеке или перед сном. Это тихое занятие помогает отдохнуть, успокоиться и приятно закончить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пазлы и конструкторы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собирает пазл или играет в настольную игру, он учится замечать детали. Нужно смотреть внимательно, сравнивать части и не пропускать важные мелочи.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на ошибках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деталь не подошла или картинка сложилась не сразу, это не беда. Ошибка здесь — не конец, а подсказка, как попробовать ещё раз.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отдельных частей постепенно получается башня, картинка или фигурка. Это особенно радует, потому что маленькие кусочки вдруг становятся чем-то большим и понятным.
</a:t>
            </a:r>
            <a:endParaRPr lang="en-US" sz="1089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Кубики, мозаика и конструкторы помогают запоминать формы, цвета и порядок действий. Такие занятия заставляют думать спокойно и искать решение шаг за шагом.
</a:t>
            </a:r>
            <a:endParaRPr lang="en-US" sz="11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 нас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вокруг себя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просто смотрит по сторонам: на деревья, траву, небо и облака. Даже обычная прогулка превращается в маленькое наблюдение за природой.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Ухаживать за растениями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полить цветы, посадить фасоль в стаканчик или помочь на клумбе. Такие дела учат терпению, аккуратности и ответственности за живое.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становится видно, как меняются растения и как много интересного есть вокруг. Один маленький уход за растением уже помогает природе.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опыты и открытия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показывает, что предметы могут тонуть, плавать или двигаться по-разному. Такие простые опыты помогают замечать свойства вещей и задавать новые вопросы.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лупой и светом можно рассматривать мелкие детали, тени и отражения. Такие наблюдения делают окружающий мир понятнее, а иногда и немного похожим на фокус.
</a:t>
            </a:r>
            <a:endParaRPr lang="en-US" sz="1041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песком удобно строить, пересыпать его и смотреть, как он меняется. Ребёнок видит, что один и тот же материал может вести себя по-разному.
</a:t>
            </a:r>
            <a:endParaRPr lang="en-US" sz="1188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магнита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 притягивает не всё подряд, и это очень удивляет. Наблюдая за ним, дети начинают лучше понимать, что у предметов бывают разные свойства.
</a:t>
            </a:r>
            <a:endParaRPr lang="en-US" sz="11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и любимые вещи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с интересом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любят наклейки, камешки, открытки, значки или фигурки. Каждый новый предмет в коллекции похож на маленькую находку и вызывает радостное удивление.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Хранить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Коллекция учит бережно обращаться с вещами и держать их в порядке. Для этого подходят коробка, полка или альбом, где всё лежит на своём месте.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сходство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становится больше, ребёнок видит, чем они похожи и чем отличаются. Так коллекция помогает внимательнее смотреть на форму, цвет и размер.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588125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особенно дорогими становятся простые вещи: красивый лист, необычный камешек или старая открытка. У каждой такой находки может быть своя маленькая история.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Увлечения в семье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веселее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занятия не только полезны, но и очень тёплые. Когда все участвуют в одном деле, появляется больше улыбок, разговоров и поводов похвалить друг друга.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занятию часто появляется дома, когда ребёнок видит, как взрослые пекут, мастерят или чинят вещи. Совместные дела заражают любопытством и хочется попробовать самому.
</a:t>
            </a:r>
            <a:endParaRPr lang="en-US" sz="1181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кого-то в семье любят прогулки, у кого-то музыку, а у кого-то поделки. Такие привычки передаются детям и становятся маленькими семейными традициями, которые приятно помнить.
</a:t>
            </a:r>
            <a:endParaRPr lang="en-US" sz="1181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на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приготовление печенья, игра на инструменте или поход в парк запоминаются надолго. Эти моменты делают семью дружнее и помогают ребёнку чувствовать себя частью команды.
</a:t>
            </a:r>
            <a:endParaRPr lang="en-US" sz="11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70851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70949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Увлечения в школе и кружках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занятия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в кружках можно рисовать, лепить, делать поделки и пробовать новые техники. Рядом с учителем легче не бояться ошибки и спокойно учиться шаг за шагом.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и танцы
</a:t>
            </a:r>
            <a:pPr algn="l" indent="0" marL="0">
              <a:lnSpc>
                <a:spcPct val="90000"/>
              </a:lnSpc>
              <a:buNone/>
            </a:pPr>
            <a:r>
              <a:rPr lang="en-US" sz="59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9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песни и движения помогают почувствовать ритм, развивают слух и координацию. Такие занятия особенно радуют, когда их выполняют вместе с классом или группой друзей.
</a:t>
            </a:r>
            <a:endParaRPr lang="en-US" sz="1289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 и игры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Шахматы, настольные игры и другие задания учат думать, ждать своей очереди и замечать ход соперника. В школе эти занятия проходят спокойно и понятно, поэтому пробовать их легче.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
</a:t>
            </a:r>
            <a:pPr algn="l" indent="0" marL="0">
              <a:lnSpc>
                <a:spcPct val="90000"/>
              </a:lnSpc>
              <a:buNone/>
            </a:pPr>
            <a:r>
              <a:rPr lang="en-US" sz="59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8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кружках по природе, труду или исследованию мира дети узнают новое и учатся работать вместе. Поддержка взрослого помогает не теряться и смелее выбирать занятие по душе.
</a:t>
            </a:r>
            <a:endParaRPr lang="en-US" sz="12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своё увлечение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несколько дел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сначала попробовать разные занятия: порисовать, поиграть с мячом, собрать конструктор или почитать книгу. Так легче заметить, что приносит больше радости и хочется повторять.
</a:t>
            </a:r>
            <a:endParaRPr lang="en-US" sz="1041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бойся менять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может нравиться одно, а через месяц — другое. Это нормально: интересы растут и меняются, как погода за окном. Главное — продолжать искать своё.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свои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занятия хочется улыбаться и возвращаться к нему снова, значит, оно тебе подходит. Настоящее увлечение не надо заставлять делать силой — оно само тянет.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неловкая попытка помогает понять, как сделать лучше в следующий раз. Ошибки — это не конец, а часть обучения и маленький шаг вперёд.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может стать началом успеха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для любимых занятий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по 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площадке важно быть внимательным: не толкаться, не бежать туда, где есть опасность, и слушать правила игры. Тогда движение приносит только радость.
</a:t>
            </a:r>
            <a:endParaRPr lang="en-US" sz="1136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 перерывы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улицы полезно мыть руки, а во время работы за экраном или столом — отдыхать. Короткий перерыв помогает глазам, спине и настроению.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спортивный инвентарь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полезно надевать защиту, если она нужна, и пользоваться велосипедами, самокатами или мячами аккуратно. Исправный и чистый инвентарь помогает заниматься спокойно.
</a:t>
            </a:r>
            <a:endParaRPr lang="en-US" sz="1041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 помощи взрослого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непонятно или опасно, лучше сразу обратиться к взрослому. Это не слабость, а умное решение, которое помогает заниматься любимым делом безопасно.
</a:t>
            </a:r>
            <a:endParaRPr lang="en-US" sz="1117" dirty="0"/>
          </a:p>
        </p:txBody>
      </p:sp>
      <p:sp>
        <p:nvSpPr>
          <p:cNvPr id="15" name="Text 6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инструментами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Ножницы, клей, иглы и другие острые предметы нужно брать только по правилам. Рабочее место должно быть аккуратным, чтобы ничего не падало и не пачкалось.
</a:t>
            </a:r>
            <a:endParaRPr lang="en-US" sz="11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увлечения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на экране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планшете или компьютере можно рисовать, раскрашивать и пробовать новые цвета. Это интересно, но экран не должен заменять бумагу, карандаши и движение.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Обучающие видео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познавательные ролики помогают узнать новое о животных, космосе, технике и природе. Лучше смотреть их недолго, чтобы глаза успевали отдыхать.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и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любят делать фотографии красивых листьев, облаков или игрушек. Так они учатся замечать детали вокруг, но не забывают смотреть и на настоящий мир.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588125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пользой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познавательные игры могут тренировать память, внимание и счёт. Хорошо, когда после них есть время для прогулки, чтения и разговора с близкими.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063" y="1617079"/>
            <a:ext cx="288675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41660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99856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увлечения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старание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дело учит не сдаваться после первой ошибки. Когда ребёнок повторяет попытку, он замечает, что умение растёт постепенно, шаг за шагом.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Увлечение помогает отдыхать после уроков и чувствовать радость от дела. Даже короткое занятие может сделать день теплее и спокойнее.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друзья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любят похожие занятия, им легче познакомиться и играть вместе. Общий интерес помогает начать разговор и чувствовать себя в компании увереннее.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победы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Собранный пазл, ровная линия или выученное движение — это уже успех. Такие маленькие победы помогают ребёнку верить в себя и радоваться результату.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интересы могут быть разными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Одному ребёнку нравится бегать, прыгать и играть с мячом. Движение помогает тратить энергию с пользой и делает тело сильнее, ловчее и выносливее.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Рисование, лепка и поделки дают возможность придумывать новое и показывать настроение цветом, линией и формой. В творчестве всегда найдётся место фантазии.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интересы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жизни есть и спорт, и чтение, и творчество, свободное время становится разнообразным. Тогда каждый день приносит что-то новое и полезное.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ребёнок с удовольствием читает, рассматривает картинки или собирает пазлы. Такие дела помогают сосредоточиться, успокоиться и заметить много интересного в привычных вещах.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истории о больших увлечениях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проба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делает что-то совсем простое: рисует один рисунок, кидает мяч или листает книжку с картинками. Именно так появляется первый интерес.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желание повторить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хочется попробовать ещё раз, сделать чуть лучше и узнать больше. Так одно маленькое занятие постепенно становится любимым делом.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2225" y="3680261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увлечение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ребёнок начинает заниматься охотно и уверенно. Он уже сам ищет время для любимого дела и радуется своим маленьким успехам.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Увлечение делает жизнь интереснее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Увлечения помогают ребёнку узнавать себя, радоваться успехам и замечать мир вокруг. Они делают дни ярче, учат полезным навыкам и показывают, что любимое дело есть у каждого.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2026-05-25T19:26:58Z</dcterms:created>
  <dcterms:modified xsi:type="dcterms:W3CDTF">2026-05-25T19:26:58Z</dcterms:modified>
</cp:coreProperties>
</file>