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СССР в межвоенные годы: ключевые темы и направления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развитие советской культуры в 1920–1930-е годы, её особенности и влияние.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изменения и их отражение в культуре СССР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стал временем глубочайших преобразований в СССР: индустриализация, коллективизация, новые идеологические ориентиры. Эти процессы оказали существенное влияние на формирование массовой и элитарной культуры, ставших основой советского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советской культурной политики: основные моменты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создаётся Наркомпрос — ключевой орган управления культурой, который стимулирует коллективные формы творчества и формирует массовые образовательные инициативы.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как РАПП и АХРР определяют стандарты в искусстве, налаживая контроль и просветительскую работу, объединяя художников и писателей вокруг социальной тематики.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«Искусство принадлежит народу» и «Всеобщее просвещение» становятся проводниками государственной идеологии и направляют творческие силы на благо общества.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литературе: авангард и социалистический реализм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голос авангарда и революции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драматург В. Маяковский активно экспериментировал с формами, его произведения отражали идеалы и вызовы эпохи, объединяя революционный заряд с новаторским стилем.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стульев» Ильфа и Петрова: социальный сатирический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Ильфа и Петрова сочетал юмор и критику бюрократии, отображая советскую действительность через призму авантюрных приключений и остроумия.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господствующее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1920-х годов литература подчиняется принципам соцреализма — отражение героического труда и светлого будущего, что становится обязательным стандартом для авторов и произведений.
</a:t>
            </a:r>
            <a:endParaRPr lang="en-US" sz="10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— стандарты и особенности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 в 1934 году как основной метод творческой деятельности, социалистический реализм призван воспитывать идеальное советское общество.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отражают оптимизм и веру в перспективы стройки коммунизма, демонстрируя единство народа и государства.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Центральной темой становится прославление труда и достижений социалистического строя, что способствует формированию позитивных героев в искусстве.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направление подавляет альтернативные художественные течения, стандартизируя культуру и усиливая государственный контроль над творчеством.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советской живописи: от модернизма к соцреализму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Авангардные эксперименты Казимира Малевича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Малевич развивал абстракцию и новые визуальные языки, способствуя формированию русского авангарда и влияя на мировое искусство начала XX века.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и поиски духовности в творчестве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Кандинский использовал цвета и формы как средства выражения эмоций и идей, сочетая философию с художественными инновациями и оказав значительное влияние на абстракционизм.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тематической живописи в 1930-х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Герасимов, Бродский и Петров-Водкин создавали произведения на темы индустриализации, подвигов рабочего класса и крестьянской жизни, укрепляя идеалы новой эпохи.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развитие библиотек в СССР (1920–1937)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отражает усилия государства по ликвидации неграмотности и расширению культурной инфраструктуры, способствующих образованию масс.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числа библиотек и повышение грамотности демонстрируют успехи массового просвещения и культурной политики.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Наркомпроса СССР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радио и прессы в СССР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радиовещание: новые 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стало мощным средством распространения информации и культуры, охватывая миллионы слушателей. К 1935 году в России работало свыше 30 радиостанций с миллионами радиоприёмников.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издания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медиа включали многотиражные газеты и популярные журналы, такие как «Огонёк» и «Рабочая молодёжь», способствуя формированию общественного мнения и культурного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8301" y="2362487"/>
            <a:ext cx="1252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в образовании и воспитании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трудовая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система единой трудовой школы, обеспечивающая доступное образование для всех слоёв населения с акцентом на практические навыки и коллективизм.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активной гражданской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строилось на принципах социалистического сознания, ответственности и инициативности, формируя образ «нового советского человека» с активной жизненной позицией.
</a:t>
            </a:r>
            <a:endParaRPr lang="en-US" sz="914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учебных дисциплин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программа включала литературу, историю, естествознание и искусство, что способствовало комплексному развитию личности в духе социалистических идеалов.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кино: развитие и идеологическое значение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Эйзенштейн и инновации монтажа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Эйзенштейн ввёл новые монтажные техники, создавая революционные фильмы, такие как «Броненосец Потёмкин», которые оказали влияние на мировое кинематографическое искусство.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Пудовкин и социальная драма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Пудовкин в фильме «Мать» выразил темы революции и народной борьбы, усилив эмоциональное воздействие кинематографа на аудиторию и просветительскую миссию кино.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Дзига Вертов и кинематограф как документ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Вертов в «Человеке с киноаппаратом» продемонстрировал возможности кино как хроники жизни и средств общественного влияния через экспериментальные приёмы.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театр 1920–1930-х годов активно применял социальные идеи, внедряя новаторские методы сценического воплощения для создания коллективного художественного опыта с акцентом на общественные темы.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театр: эксперименты и патриотизм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театры — Вахтангова, МХАТ, Мейерхольда — экспериментировали с массовыми сценами, вовлекая зрителей в интерактивность и расширяя репертуар, ориентированный на социальную трансформацию.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постановки, такие как «Дни Турбиных» и «Маскарад», формировали коллективный образ советского героя, подчеркивая значимость революционных и патриотических мотивов.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годах театр все больше ориентировался на официальные темы, подчеркивая героико-эпическую роль личности и патриотизм как центральные элементы сценического искусства.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советской архитектуры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— символ прогресса и функционализма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1920-х годов проявилась через конструктивизм — стиль, характеризующийся простотой форм, новаторским использованием стекла и стали. Примерами служат Дом культуры им. Русакова и проекты братьев Весниных, где доминировала практичность и конструктивная честность.
</a:t>
            </a:r>
            <a:endParaRPr lang="en-US" sz="843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Преход к сталинскому ампиру: торжество мощи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1930-х годов акцент сместился на сталинский ампир с богатым декором и монументальностью. Строились метро, ведомственные здания и дворцы культуры, символизирующие мощь и величие советской эпохи, одновременно сохраняя эффективность и масштабность.
</a:t>
            </a:r>
            <a:endParaRPr lang="en-US" sz="938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Дворца Советов: воплощение идеологии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Дворца Советов задуман как культовый символ власти с огромной высотой и выразительными архитектурными формами. Его разработка отражает идеологическое стремление создать архитектуру, сочетающую в себе величие, массовость и технический прогресс.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1920-х годов велись масштабные акции по ликвидации неграмотности, ускоряя формирование массовой грамотности и расширяя культурный доступ.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Создавалось огромное количество библиотек, домов просвещения и читальных залов — к 1927 году открыто более 38 тысяч, что стимулировало чтение и самообразование в широких слоях населения.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новые культурные учреждения: дома пионеров, станции юных техников и художественные школы стали базой для развития детских и подростковых творческих инициатив.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просвещение и культурные институты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строго контролировало художественные направления, задавая идеологические рамки и формируя единственно допустимые стандарты творчества.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и цензура в культуре СССР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1932 года цензура осуществлялась через Главлит и творческие союзы, запрещая и изымая произведения, несоответствующие официальной линии и культурной политике.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направлялась на формирование патриотизма, почитания труда и героизма, что стало фундаментом для идеологической поддержки советской власти через искусство.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Монументальное искусство как выражение эпохи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революции и вождям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стране появились крупные памятники в честь Ленина и героев революции, ставшие символами новой эпохи. Они выполнялись в стиле, подчеркивающем величие и коллективные достижения народа.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рабочего и крестьянки — символ социалистического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скульптура «Рабочий и колхозница» Веры Мухиной (1937) стала визитной карточкой соцреализма, сочетая динамичность форм со смысловой нагрузкой индустриализации и единства рабочего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культура межвоенного СССР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искусство активно отражало официальную идеологию: массовые песни символизировали героизм и патриотизм, особенно примеры Александрова и Лебедева-Кумача.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Союза композиторов в 1932 году, а также проведение фестивалей и работу радиостанций способствовали развитию и популяризации советской музыкальной культуры.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музыке выдающимися стали оперы Прокофьева и Шостаковича, чьи произведения сочетали выразительность и новаторство, оставляя значимый след в культурном наследии.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Плакатное искусство: визуальный язык эпохи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сила плакатов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отличались яркостью, лаконичностью и динамичностью, став мощным средством агитации и формирования общественного мнения. Известные художники создавали образы, навсегда вписавшиеся в визуальное сознание поколения.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и образы, объединявшие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типа «Пятилетку — в четыре года!» вдохновляли на трудовые подвиги, а привлекательные композиции становились частью повседневной культурной среды, укрепляя идеологические устои и поддерживая массовый энтузиазм.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культура на международной арене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художники активно участвовали на Всемирных выставках, например, в Париже 1937 года, демонстрируя достижения социалистической культуры и технического прогресса.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дипломатия стала инструментом продвижения советской модели общества и защиты от влияния западных идеологий и культурных течений.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культурные обмены с Францией, Германией и странами Латинской Америки, позволяя СССР позиционировать себя как значимого участника мировой культурной сцены.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искусств включал выставки, гастроли и публикации, что способствовало формированию мирового имиджа СССР как мощной и самодостаточной цивилизации.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заложил базу советской культурной идентичности, сформировав уникальные стандарты и идеалы, продолжавшие влиять на искусство и общество России.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массового просвещения и организационные формы культуры стали эталоном для дальнейшего развития образовательной и культурной политики в стране.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цензуры и идеологизации творчества сохраняются до настоящего времени, вызывая исторические дискуссии о балансе между свободой и контролем в искусстве.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влияние культуры межвоенного СССР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советской культуры межвоенного периода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межвоенного СССР стала основой формирования идеологий и эстетики XX века, сохраняя актуальность в современных образовательных и медийных практиках России. Эта эпоха демонстрирует сочетание творческого потенциала с жестким государственным регулированием.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2026-05-11T09:51:11Z</dcterms:created>
  <dcterms:modified xsi:type="dcterms:W3CDTF">2026-05-11T09:51:11Z</dcterms:modified>
</cp:coreProperties>
</file>