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анализаторы человека: введение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строение и функции основных органов чувств и их роль в восприятии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органов чувств в жизни человека
</a:t>
            </a:r>
            <a:endParaRPr lang="en-US" sz="354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постоянно снабжают мозг информацией о мире и нашем теле, позволяя ориентироваться, общаться и узнавать новое, реагируя на различные раздражители.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Рецепторный отдел
</a:t>
            </a:r>
            <a:pPr algn="ctr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Рецепторный отдел содержит специализированные клетки, воспринимающие конкретные раздражители — свет, звук или давление. Они преобразуют физические и химические сигналы в нервные импульсы для передачи в мозг.
</a:t>
            </a:r>
            <a:endParaRPr lang="en-US" sz="1153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нервные пути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волокна транспортируют импульсы от рецепторов к центральной нервной системе, обеспечивая связь между органами чувств и мозгом, где происходит анализ и обработка информации.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 мозга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коре головного мозга находятся центры, ответственные за обработку сенсорной информации и формирование осознанных ощущений, что позволяет человеку правильно интерпретировать внешний мир.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компонента анализатора
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глаза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глаза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состоит из роговицы, позволяющей свету проникать внутрь, хрусталика, фокусирующего изображение, и сетчатки, содержащей светочувствительные клетки — палочки и колбочки.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колбочки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отвечают за восприятие света в темноте, а колбочки — за различие цветов и деталей при ярком освещении, обеспечивая качество цветового зрения и остроту восприятия.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 и 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передаёт сигналы через зрительный нерв в мозг. Там обрабатывается форма, движение и расстояние до объектов, что помогает нам ориентироваться и взаимодействовать с окружающей средой.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органов чувств в восприятие мира
</a:t>
            </a:r>
            <a:endParaRPr lang="en-US" sz="280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обеспечивает большую часть получаемой информации, что подчёркивает его важность в повседневной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данных окружающей среды человек получает через глаза, остальные чувства дополняют картину восприятия.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человека, 2021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анализатор: функции и строение
</a:t>
            </a:r>
            <a:endParaRPr lang="en-US" sz="3199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 улавливает звуковые волны, направляя их через слуховой проход к барабанной перепонке, которая начинает вибрировать.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 содержит слуховые косточки, усиливающие звуковые колебания и передающие их к внутреннему уху для восприятия звука.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 включает улитку, преобразующую вибрации в нервные сигналы, и вестибулярный аппарат, отвечающий за равновесие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Механорецепторы — ощупь и давление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коже расположены механорецепторы, которые реагируют на прикосновения, давление и вибрации. Они помогают оценивать текстуру и форму предметов при контакте.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Терморецепторы — тепло и холод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терморецепторы воспринимают изменения температуры, позволяя быстро реагировать на перегрев или переохлаждение кожи и тела.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Болевые рецепторы — сигнал опасности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Болевые рецепторы активируются при повреждении тканей, посылая сигналы боли, что защищает организм от дальнейших травм и способствует самосохранению.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Кожный анализатор и рецепторы
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кожных рецепторов
</a:t>
            </a:r>
            <a:endParaRPr lang="en-US" sz="378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виды рецепторов и их специфические функции в восприятии различных стимулов.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рецепторов адаптирован для восприятия определённого вида раздражителя, обеспечивая комплексное осязательное восприятие.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Вкусовой анализатор и восприятие вкусов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сосочки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языка расположены сосочки, в которых содержатся рецепторы. Они распознают пять основных вкусов, позволяя отличать полезную пищу от потенциально вредной.
</a:t>
            </a:r>
            <a:endParaRPr lang="en-US" sz="1070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вкусов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Сладкий, кислый, солёный, горький и умами — каждый вкус связан с определёнными химическими веществами, что помогает оценивать качество и безопасность продуктов.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Вкусовой анализатор не только создаёт приятные ощущения, но и предупреждает о токсичных веществах, способствуя сохранению здоровья человека.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Расположенные в верхней части носовой полости, обонятельные клетки улавливают молекулы летучих веществ, начиная процесс восприятия запахов.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запахов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помогают отличать опасные и полезные ароматы, а также характеризовать пищу, что важно для выживания и удовольствия от еды.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запахов с эмоциями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тесно связаны с лимбической системой мозга, что обуславливает появление воспоминаний и сильных эмоциональных реакций при их восприятии.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Обонятельный анализатор и восприятие запахов
</a:t>
            </a:r>
            <a:endParaRPr lang="en-US" sz="27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сенсорного сигнала от рецептора до мозга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нейрофизиологии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мозг формирует реальное восприятие изображений
</a:t>
            </a:r>
            <a:endParaRPr lang="en-US" sz="2464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Изображение, формируемое на сетчатке, получается перевёрнутым из-за преломления света в хрусталике глаза, что является первоначальным этапом визуального восприятия.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автоматически корректирует это перевёрнутое изображение, используя сложные нейронные механизмы, обеспечивая у человека прямое, правильное восприятие окружающего мира.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Подобно фотоаппарату, глаз фиксирует визуальные данные, а мозг выполняет роль корректора, который преобразует информацию в осмысленное восприятие.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сложная обработка позволяет человеку точно ориентироваться в пространстве, различать объекты и получать полноценное визуальное восприятие реальности.
</a:t>
            </a:r>
            <a:endParaRPr lang="en-US" sz="11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головного мозга: центр объединения сенсорных сигналов
</a:t>
            </a:r>
            <a:endParaRPr lang="en-US" sz="2166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обработка чувственных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мозга получает сигналы от различных органов чувств. Эти сигналы объединяются здесь для создания цельной и подробной картины восприятия окружающего мира, что важно для сложного анализа и реакции.
</a:t>
            </a:r>
            <a:endParaRPr lang="en-US" sz="895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зон коры на 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участки коры мозга имеют специализированные функции: например, зрительная зона обрабатывает зрительные сигналы, а слуховая — звуковые. Такая организация обеспечивает более точное и быстрое восприятие разных видов информации.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чувств для комплексного восприятия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сигналов от зрения, слуха, обоняния и других чувств в коре мозга позволяет человеку воспринимать мир многогранно, связывать разные виды ощущений и принимать обоснованные решения.
</a:t>
            </a:r>
            <a:endParaRPr lang="en-US" sz="95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82353"/>
            <a:ext cx="3950100" cy="16148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их специализированные стимулы
</a:t>
            </a:r>
            <a:endParaRPr lang="en-US" sz="269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какие виды раздражителей воспринимает каждый орган чувств. Это подчёркивает уникальную функцию каждого анализатора в системе восприятия.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чувств специализирован на восприятие определённого вида раздражителей, что обеспечивает эффективное взаимодействие с окружающей средой.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чувствительности и пороги восприятия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ухо способно воспринимать звуки в диапазоне частот от 16 Гц до 20 000 Гц, что охватывает широкий спектр аудиоинформации окружающего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человека различает более миллиона оттенков цветов, обеспечивая точное восприятие цветовой гаммы и детализации визуальных образов.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реагирует на минимальное давление всего в 0,002 грамма, позволяя чувствовать лёгкие прикосновения и обеспечивая защиту от опасностей.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Врожденная слепота и ее влияние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люди рождаются без возможности видеть из-за генетических нарушений или дефектов развития глаз. Это серьёзно влияет на их взаимодействие с окружающим миром и требует особой поддержки и адаптации.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слуха и её источники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Глухота может возникать вследствие травм, инфекций или возрастных изменений. Современная медицина предлагает слуховые аппараты и импланты для компенсации таких нарушений.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чувствительности кожи при диабете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пациентов с диабетом часто снижается тактильная чувствительность, что увеличивает риск травм. Это связано с повреждением нервных волокон и требует тщательного медицинского контроля.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восприятия: причины, типы и примеры
</a:t>
            </a:r>
            <a:endParaRPr lang="en-US" sz="25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288" y="2132400"/>
            <a:ext cx="434025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приспособления для слабослышащих и слабовидящих
</a:t>
            </a:r>
            <a:endParaRPr lang="en-US" sz="2211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аппараты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улучшить восприятие звуков у людей с нарушениями слуха, усиливая звуковые сигналы и облегчая общение в повседневной жизни.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Корригирующие очки и линзы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коррекции различных нарушений зрения, позволяя видеть чётко и снижать нагрузку на глаза.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книги с голосовым чтением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людям с нарушениями зрения получать информацию, преобразуя текст в аудио и делая чтение более доступным.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Тактильные книги и дисплеи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для слепых и слабовидящих, обеспечивая восприятие информации через осязание и специальные тактильные технологии.
</a:t>
            </a:r>
            <a:endParaRPr lang="en-US" sz="10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из мира сенсорики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шеи у сов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способны поворачивать голову почти на 270°, что связано с особенностями строения позвонков. Это позволяет им лучше ориентироваться в темноте и охотиться на добычу.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вкусовых рецепторов у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до 12 лет число вкусовых рецепторов значительно выше, чем у взрослых. Это объясняет их избирательность в питании и яркость вкусовых ощущений.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 связь с памятью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пути напрямую связаны с лимбической системой мозга, отвечающей за эмоции и память. Именно поэтому запахи могут мгновенно вызывать яркие воспоминания.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чувств человека и животных
</a:t>
            </a:r>
            <a:endParaRPr lang="en-US" sz="2824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обладают обонянием, в сотни раз превосходящим человеческое, что помогает им ориентироваться и находить пищу с высокой точностью.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используют эхолокацию, издавая ультразвук и анализируя отражения, чтобы ориентироваться в темноте и ловить добычу.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воспринимают вкусы с помощью рецепторов, расположенных на лапках, что позволяет им оценивать качество пищи при контакте.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способны чувствовать тепловое излучение живых объектов, невидимое для человека, что помогает им обнаруживать добычу и угрозы.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органов чувств и анализаторов в жизни человека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играют ключевую роль в познании и безопасности, обеспечивая адаптацию и эмоциональное восприятие. Их сохранение и поддержка помогают человеку жить полноценно и самостоятельно.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2026-05-09T05:59:34Z</dcterms:created>
  <dcterms:modified xsi:type="dcterms:W3CDTF">2026-05-09T05:59:34Z</dcterms:modified>
</cp:coreProperties>
</file>