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Можем ли мы играть сказку по-немецки на празднике?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немецкие фразы и смелость второклассников — всё в одной игре.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сказочная сценка по-немецки подходит второклассникам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дети уже умеют слушать короткий текст, повторять слова и работать в паре. Знакомая сказка превращает немецкие реплики в игру, а короткие действия помогают выступать спокойно и без лишней нагрузки.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немецкую сказочную сценку посильной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Посильной сценку делают 3–5 персонажей, один понятный эпизод и очень короткие реплики. Тогда ребёнок не теряется в длинном тексте и легче следит за порядком выхода.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фразы-образцы: Hallo! Ich bin...; Ich komme!; Danke!; Guten Tag! Повторяемые слова быстро запоминаются, если их произносить в одинаковых ситуациях.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Движения, жесты и простые действия заменяют длинные объяснения. Чем яснее последовательность, тем спокойнее дети играют и тем увереннее говорят по-немецки.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сказки удобны для немецкого урока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«Репка»: цепочка, которую легко повторять
</a:t>
            </a:r>
            <a:pPr algn="ctr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удобно показать, как герои приходят по очереди и повторяют одну и ту же схему действий. Для немецкого урока это значит меньше новых слов и больше понятных повторов. Дети быстро запоминают порядок и не путаются на сцене.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«Теремок»: приветствие за приветствием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том, что каждый новый герой приходит, здоровается и просится внутрь. Это очень удобно для коротких немецких реплик и простых жестов. Сцена получается живой, но не перегруженной.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«Колобок» и животные: знакомые роли для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эпизодах легко выделить персонажей животных и несколько простых фраз. Такие сцены подходят для детей, потому что в них есть понятная смена героев и повторяющийся ход событий. На уроке это помогает соединить сказку и язык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могут появиться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слишком длинный, второклассник быстро теряет нить и начинает думать не о роли, а о том, как бы не забыть слова. Это сразу мешает свободной игре.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новых немецких слов делает сценку тяжёлой. Ребёнок может помнить сюжет, но спотыкаться на незнакомых фразах и говорить слишком тихо.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 порядке выхода часто сбивает детей сильнее, чем сам текст. Когда неясно, кто следующий, ученики начинают волноваться и ждать подсказки.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не сказка, а волнение перед классом. Если реплики не повторяются, ребёнку труднее набраться смелости и произнести их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подходит ли сказка для урока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сценки от знакомого сюжета до простого выступления на празднике.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965" y="2183062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лучше всего подходят второклассникам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Зверёк с короткой репликой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животного удобна, если нужно сказать одно приветствие, повторить слово или показать простое действие. Ребёнок может двигаться свободно и не бояться длинного текста.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на сцене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может приносить реквизит, показывать предметы и подавать сигнал для следующего выхода. Такая роль важна, хотя реплик у неё немного.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или рассказчик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роль помогает связать эпизоды и напомнить порядок действий. Если фразы короткие и понятные, ребёнок говорит спокойно и чувствует себя уверенно.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 приветствием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роли есть только несколько коротких фраз, её легче выучить и не страшно сыграть. Особенно это подходит застенчивым детям, которым нужна опора в движении и повторе.
</a:t>
            </a:r>
            <a:endParaRPr lang="en-US" sz="12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реквизит для маленькой сценки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маленькой сказочной сценки достаточно одной яркой детали: ушек, хвостика, маски, корзинки, шапочки или таблички с именем героя. Этого уже хватает, чтобы персонаж стал узнаваемым.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костюм не обязателен. Чем меньше лишних деталей, тем свободнее ребёнок двигается, говорит по-немецки и не забывает о своей роли на сцене.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слов помогает на немецком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немецкое слово звучит несколько раз, оно перестаёт казаться чужим. Hallo!, Guten Tag! и Danke! легче произнести после повторов в знакомой ситуации.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фразы и одинаковые движения работают как подсказка для памяти. Ребёнок быстрее вспоминает, что нужно сказать дальше, и меньше боится ошибиться.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порядок действий тоже помогает. Если сцена идёт по одному и тому же кругу, дети чувствуют себя спокойнее и уверенно держатся на празднике.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роли в классе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получают короткие, но заметные реплики. Так в центре сцены оказываются не только самые смелые ученики, а разные дети с разными возможностями.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не хочет длинно говорить, могут быть зверями, помощниками или участниками хора. У них тоже есть важная задача: поддержать общее действие и порядок.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соединяет эпизоды и помогает зрителям не потеряться. Это особенно удобно, когда класс большой и каждому хочется хотя бы немного участвовать.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и выходы можно поручить отдельным детям. Тогда почти весь класс занят делом, а сценка становится общим праздником, а не выступлением нескольких артистов.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знакомой сказки к маленькому немецкому выступлению
</a:t>
            </a:r>
            <a:endParaRPr lang="en-US" sz="2391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для 2 класса: от выбора сюжета до показа на празднике.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репетициях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спокойно вспоминают порядок выхода и слушают короткую установку учителя. Важно, чтобы каждый понимал, когда начинать и куда смотреть.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Отработка реплик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повторяют немецкие слова и короткие фразы. Лучше говорить медленно, чётко и несколько раз, чтобы слова перестали казаться страшными.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сценки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соединяют реплики с паузами, движениями и жестами. Короткие репетиции по 10–15 минут помогают не утомить второклассников.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прогон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сценку прогоняют целиком в спокойной обстановке. Доброжелательная поддержка делает выступление увереннее и помогает детям запомнить общий ритм.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помогает застенчивым детям говорить по-немецки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роль снимает часть волнения: ребёнок говорит не от себя, а как герой. Это помогает смелее произносить даже очень короткую немецкую фразу.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ушки, шапочка или хоровое повторение делают участие безопасным и весёлым. Застенчивый ученик не остаётся в стороне и может попробовать речь без сильного страха.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персонажей больше, детям труднее запомнить порядок выхода, реплики и движения одновременно.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обычно достаточно для посильной сценки во 2 классе.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требования к короткой сценке для 2 класса, приведённые в задании
</a:t>
            </a:r>
            <a:endParaRPr lang="en-US" sz="7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сложную сказку понятной для 2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сценки по шагам: от большого сюжета к коротким репликам и простым действиям.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детали, которые делают сценку живой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мелодия перед началом или в финале сразу создаёт праздничное настроение. Она помогает детям войти в роль и делает переходы между частями сценки мягче.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задают общий темп и поддерживают хоровые реплики. Когда класс двигается в одном ритме, детям легче говорить вместе и не сбиваться.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репликой или неожиданная мимика вызывают улыбку у зрителей. Такой маленький приём оживляет сцену, но не усложняет текст.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нужен заметный жест, общий хор или дружное поклоны. Тогда сценка запоминается как весёлое общее дело, а не как обычный ответ у доски.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получается праздник, если сценка удалась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сценка звучит уверенно и дружно: дети говорят не слишком быстро, помогают друг другу и не теряются. Зрители легко узнают знакомую историю и слышат простые немецкие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ребят это уже не просто урок, а маленький праздник. Они чувствуют себя настоящими артистами, а общая игра соединяет язык, сказку и радость выступления.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главный вопрос урока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играть сказку на празднике по-немецки вполне возможно, если сюжет знакомый и короткий. Тогда дети не тонут в длинном тексте и легче помнят порядок действий.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особенно помогают простые роли, повторяющиеся фразы и понятные жесты. Ребёнок говорит немного, но уверенно, и это уже похоже на настоящее выступление.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сказка становится не испытанием, а весёлой языковой игрой. В ней можно говорить, двигаться, улыбаться и не бояться ошибки — именно это и нужно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81169"/>
            <a:ext cx="321434" cy="285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81169"/>
            <a:ext cx="321434" cy="285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успеха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слов нужно запомнить, тем спокойнее чувствуют себя второклассники. Небольшой текст легче повторить, разыграть и произнести без лишнего напряжения.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героев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с 3–5 персонажами остаётся понятной и не превращается в путаницу. У каждого ребёнка есть своя задача, и никто не стоит без дела.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знакомые приветствия, имена героев и короткие действия. Такие слова уже слышали на уроке, поэтому их легче повторять и не бояться произносить.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фразы и одинаковый порядок действий быстро запоминаются. Повтор снимает волнение и помогает детям говорить вместе, будто они играют одну дружную команду.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реквизита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маска, шапочка, ушки или табличка уже делают героя узнаваемым. Сильнее всего помогает не сложный костюм, а понятная роль и доброжелательная атмосфера.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немецком языке: трудно или интересно?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 класса такая сценка чаще интересна, чем трудна: она короткая, знакомая и построена на повторе. А ещё помогает говорить смелее и играть дружнее.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2026-05-25T01:33:57Z</dcterms:created>
  <dcterms:modified xsi:type="dcterms:W3CDTF">2026-05-25T01:33:57Z</dcterms:modified>
</cp:coreProperties>
</file>