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неформальные письма и электронные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основ неформальной переписки в цифровую эпоху для подростков.
</a:t>
            </a:r>
            <a:endParaRPr lang="en-US" sz="364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письма и e-mail — важные способы общения с друзьями и семьей. Подростки ценят электронную почту за удобство и возможность подробно делиться событиями и планами.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неформальных электронных писем в жизни подростков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требует строгих правил официального языка и позволяет легко выражать мысли и чувства.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 — это дружеское сообщение, предназначенное для близких, выраженное свободным и непринужденным стилем.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письмах часто употребляются разговорные выражения, эмоциональные слова и простые предложения для живого общения.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неформальное письмо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структуры и эмоциональность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Неформальное письмо не придерживается жесткой схемы, позволяет использовать эмоциональные выражения и личные обращения, что создаёт тёплую атмосферу общения.
</a:t>
            </a:r>
            <a:endParaRPr lang="en-US" sz="1027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и приветствия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неформальной переписке распространено использование эмодзи и сленга. Приветствия более простые, в отличие от официальных словесных оборотов, применяемых в деловой переписке.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отличия неформального и формального письма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— обычно короткое и дружеское, например, «Привет!» или «Дорогая Лена».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неформального письма/e-mail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— делимся новостями, впечатлениями, задаём вопросы для поддержания беседы.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Завершающая фраза выражает прощание и пожелания, например, «До скорого!» или «Береги себя!»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— имя или прозвище отправителя, а также иногда добавляется PS с дополнительным сообщением.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 сохраняет популярность для межгородских и международных контактов.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ведут по количеству, но e-mail остаётся важным средством для длиной переписки.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коммуникаций подростков,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каналов личного общения подростками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темы в неформальной переписке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новостей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пишут о значимых событиях в жизни и вокруг, делясь впечатлениями с друзьями.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с праздниками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поздравления с днями рождения и другими важными датами укрепляют дружеские связи.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о поездках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описывают свои путешествия, делятся новыми впечатлениями и планами на отдых.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Увлечения и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Обсуждаются любимая музыка, фильмы, хобби и будущие совместные мероприятия с друзьями.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«Привет, Даша! Как у тебя дела? Скучаю и хочу рассказать последние новости!». Такое начало помогает быстро погрузить адресата в разговор.
</a:t>
            </a:r>
            <a:endParaRPr lang="en-US" sz="136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 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«Дорогой Костя! Был очень рад получить твое письмо, спасибо за твои рассказы! Надеюсь скоро увидеться». Эмоциональный и тёплый тон с самого начала.
</a:t>
            </a:r>
            <a:endParaRPr lang="en-US" sz="1369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поделиться
</a:t>
            </a:r>
            <a:pPr algn="ctr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«Привет, подруга! Хочу поделиться с тобой интересными событиями из моей жизни и узнать, что у тебя нового». Начало стимулирует диалог.
</a:t>
            </a:r>
            <a:endParaRPr lang="en-US" sz="1369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первых фраз в неформальном письме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Хочу рассказать тебе о том, что недавно произошло важное и интересное в моей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основной части письма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меня есть отличная новость, которой хочу поделиться с тобой прямо сейчас.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Недавно я побывал(а) на концерте/выставке и хотел(а) поделиться впечатлениями.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собираюсь на выходных в гости, а какие у тебя планы на ближайшее время?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87382"/>
            <a:ext cx="4328400" cy="23869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оформлении и длине между e-mail и традиционными письмами.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письма проще и короче, бумажные — более формальны и развернуты.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письменных работ,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структуры: электронное письмо и бумажное письмо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оживляют переписку, создавая непринужденную и дружескую атмосферу. Они помогают передать настроение и эмоции, делая письмо более выразительным и личным.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эмодзи и неформальных сокращений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используют сокращения вроде «лол», «ок», «брб», «чётко» и «типо». Эти слова ускоряют общение и подчёркивают непринуждённость стиля письма.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задаваемые вопросы: «Как прошли выходные?», «Что нового в школе?». Они поддерживают интерес к собеседнику и помогают расширить тему разговора.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 неформальной переписке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формируют интерактивность диалога, например: «Когда встретимся?» или «Какие планы на каникулы?». Это активизирует общение и способствует поддержанию дружбы.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задавание вопросов выражает внимание и заинтересованность в жизни адресата, создавая ощущение доверия и близости между собеседниками.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Прощальные фразы неформальных писем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прощания включают: «До встречи!», «Пиши чаще!», которые звучат тепло и приглашают к дальнейшему общению.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«Удачи!», «Обнимаю» придают письму эмоциональную окраску, выражая заботу и дружескую поддержку адресату.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Заканчивают письмо обычно с указанием имени или подписи, например, «Твой друг, Катя», что подчёркивает личный характер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изложения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общения важно писать просто и понятно, используя доступные слова. Делитесь личными историями и мыслями, чтобы письмо выглядело живым и искренним.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 искренность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текст на ошибки, чтобы избежать недопониманий. Сохраняйте доброжелательный тон, даже в шутках, чтобы не задеть чувства собеседника и поддержать позитивное общение.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написания неформального e-mail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процесс создания письма для удобства и эффективности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Неформальные письма облегчают быструю и удобную связь с друзьями и родственниками на расстоянии, сохраняя живое общение.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неформальных e-mail для школьников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помогает развивать навыки письменной речи, выражать мысли и чувства в доступной и понятной форме.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e-mail можно легко обмениваться фотографиями, ссылками и документами, делая общение более насыщенным.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письма укрепляют дружеские отношения с одноклассниками и знакомыми из других городов и стран, расширяя круг 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письмо из летнего лагеря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 рассказ о новых знакомствах и интересных событиях в лагере. Автор выражает радость от полученного сообщения и делится первыми впечатлениями об отдыхе.
</a:t>
            </a:r>
            <a:endParaRPr lang="en-US" sz="1062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Приглашение встретиться летом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содержит благодарность за поддержку и приглашение встретиться в следующем летнем сезоне. Используются смайлы для передачи радостных эмоций и тёплого настроя.
</a:t>
            </a:r>
            <a:endParaRPr lang="en-US" sz="1062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неформальных писем из лагеря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связаны с отсутствием проверки текста перед отправкой, что снижает качество общения и усложняет понимание.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письма значительно повышает его понятность и помогает избежать недопониманий между собеседниками.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качества школьной переписки,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написании неформальных писем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открывайте ссылки и вложения от незнакомых отправителей — это помогает избежать вирусов и мошенничества в интернете.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указывайте в письмах личные данные, такие как адрес или номер телефона, чтобы защитить свою приватность и безопасность.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обязательно проверяйте правильность адресата, чтобы избежать случайной отправки конфиденциальной информации чужому человеку.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по безопасности и конфиденциальности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умения писать неформальные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составления неформальной переписки помогает укреплять дружеские связи, выражать эмоции и развивать коммуникацию в цифровом мире.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2026-05-07T02:03:39Z</dcterms:created>
  <dcterms:modified xsi:type="dcterms:W3CDTF">2026-05-07T02:03:39Z</dcterms:modified>
</cp:coreProperties>
</file>