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важна, когда улучшает жизнь людей.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развитие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страны или региона видно не только по производству, но и по тому, как живут люди, насколько доступны образование, медицина и работа.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показателя помогают увидеть не только размер экономики, но и доходы жителей.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банк; ООН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показывают, как экономика связана с жизнью людей.
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ИРЧП: развитие в трех измерениях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особенно полезен при сравнении стран с похожим ВВП: различия в медицине и образовании часто меняют картину сильнее, чем размер экономики.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ИРЧП объединяет три стороны развития: здоровье, образование и доход. Поэтому он позволяет сравнивать страны более содержательно, чем один только объем экономики.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деньги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стране высокие доходы, но слабая школа или низкая продолжительность жизни, итоговый уровень развития будет заметно ниже ожидаемого.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доходы и качество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доходы и социальные результаты связаны, но не совпадают полностью: многое зависит от распределения ресурсов и качества институтов.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 логике показателей Всемирного банка и ПРООН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доход, тем лучше социальные показатели в среднем, но бедность и качество жизни меняются не одинаково 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735" y="1709467"/>
            <a:ext cx="525525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Занятость, безработица и рынок труда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доход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показывает, какая часть людей имеет работу и получает доход. Чем она выше при достойных условиях, тем устойчивее семейный бюджет и потребительский спрос.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Напряженность рынка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отражает людей, которые ищут работу, но не могут ее найти. Для экономики это сигнал о несоответствии между спросом на труд и доступными навыками.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особенно чувствительна к первому выходу на рынок труда: стажировки, временные контракты и конкуренция за стартовые вакансии формируют начальную траекторию карьеры.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40800"/>
            <a:ext cx="4486275" cy="2605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развития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развития нужно читать вместе: каждый из них показывает только часть общей картины.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банк; ПРООН; МОТ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показатель не объясняет развитие полностью: для вывода нужны экономические, социальные и распределительные данные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рост сам по себе недостаточен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инвестиции направлены в школы, дороги и медицину, рост начинает работать на людей, а не только на прибыль отдельных отраслей или компаний.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узкой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экономика держится почти на одном сырьевом секторе, она сильнее зависит от мировых цен и создает меньше новых рабочих мест внутри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172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кризисов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требует диверсификации: чем разнообразнее экономика, тем легче ей переживать кризисы и сохранять занятость в разных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 производительность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цепочки показывает, как вложения запускают рост, а сбой на любом этапе замедляет развитие.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здоровье как основа развития
</a:t>
            </a:r>
            <a:endParaRPr lang="en-US" sz="29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чтения, счета и работы с информацией дают человеку возможность учиться дальше, осваивать профессии и адаптироваться к изменениям на рынке труда.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продуктивность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медицина сохраняет здоровье, снижает пропуски учебы и работы, а также повышает общую продуктивность общества за счет более долгой активной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Шансы на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образования влияет не только на оценки, но и на будущую занятость, уровень дохода и способность принимать обоснованные решения в повседневной жизни.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мобильность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образование и медицина доступны шире, бедность сокращается быстрее, а дети из разных семей получают более равные стартовые возможности.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77974"/>
            <a:ext cx="469800" cy="41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98895"/>
            <a:ext cx="469800" cy="375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3953" y="1651915"/>
            <a:ext cx="411075" cy="469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инфраструктура для жизни и экономики
</a:t>
            </a:r>
            <a:endParaRPr lang="en-US" sz="29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транспорт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и удобный транспорт уменьшают потери времени и денег, связывают районы с рынками сбыта и помогают бизнесу быстрее доставлять товары клиентам.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интернет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связь, телефонная сеть и интернет делают доступнее обучение, государственные услуги и удалённую работу, особенно там, где расстояния большие.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экономики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обеспечивает работу предприятий, школ и больниц; перебои с электричеством сразу повышают издержки и снижают надёжность всей системы развития.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услугам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школа, поликлиника и общественный транспорт, людям легче учиться, лечиться и искать работу, а территория становится более привлекательной.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развития: краткое сравнение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фактор редко действует изолированно: развитие ускоряется, когда правила, технологии и конкуренция работают согласованно.
</a:t>
            </a:r>
            <a:endParaRPr lang="en-US" sz="945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развития нужно читать вместе: каждый из них отражает только часть общей картины. Ниже — краткое сопоставление ключевых факторов и их 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социально-экономического развития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демография и миграция меняют развитие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возрастной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структуре населения меняется соотношение детей, взрослых и пожилых людей. Это сразу влияет на количество мест в школах, нагрузку на медицину и будущие расходы пенсионной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перераспределяет людей и навыки между регионами. В одних местах она помогает закрывать нехватку работников, в других — усиливает отток молодёжи и сокращает налоговую базу.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результат зависит от того, успевает ли экономика создать рабочие места, подготовить кадры и поддержать семьи. Тогда демографические изменения становятся ресурсом, а не проблемой.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Бедность, неравенство и услуги во времени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что средний доход не объясняет всё: важно, как распределяются ресурсы и меняется доступ к базовым услугам.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динамики показателей, 2019–2022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не движутся одинаково: улучшение доступа к услугам может идти быстрее, чем снижение бедности и неравенства.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733187"/>
            <a:ext cx="375900" cy="3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35548"/>
            <a:ext cx="375600" cy="3338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доступ к услугам влияет на жизненные шансы
</a:t>
            </a:r>
            <a:endParaRPr lang="en-US" sz="29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школа далеко или дорога до неё небезопасна, ребёнок тратит больше времени и сил на учёбу. Для семьи это означает более высокие косвенные издержки и меньшие образовательные возможности.
</a:t>
            </a:r>
            <a:endParaRPr lang="en-US" sz="1395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Доступная поликлиника и своевременная помощь повышают шансы вовремя лечиться, сохранять работоспособность и избегать тяжёлых последствий болезни, которые особенно бьют по доходам семьи.
</a:t>
            </a:r>
            <a:endParaRPr lang="en-US" sz="1395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интернет открывает дистанционное обучение, поиск вакансий и электронные сервисы. Там, где связь слабая, жители чаще оказываются отрезаны от современных возможностей.
</a:t>
            </a:r>
            <a:endParaRPr lang="en-US" sz="1395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стоимость услуг определяют, может ли человек реально пользоваться инфраструктурой каждый день. Даже хорошие учреждения мало помогают, если до них трудно добраться.
</a:t>
            </a:r>
            <a:endParaRPr lang="en-US" sz="139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влияет на развитие
</a:t>
            </a:r>
            <a:pPr algn="l" indent="0" marL="0">
              <a:lnSpc>
                <a:spcPct val="80000"/>
              </a:lnSpc>
              <a:buNone/>
            </a:pPr>
            <a:r>
              <a:rPr lang="en-US" sz="7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государственные решения проходят через бюджет, услуги и правила, а затем отражаются на жизни людей и экономике.
</a:t>
            </a:r>
            <a:endParaRPr lang="en-US" sz="28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вызова, которые меняют правила развития
</a:t>
            </a:r>
            <a:endParaRPr lang="en-US" sz="29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экономика открывается внешнему миру, предприятия получают больше покупателей и технологий, но вынуждены быстрее повышать качество и снижать издержки. Для сильных компаний это шанс расшириться, а для слабых — серьёзное испытание.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сдвиг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создают новые профессии, связанные с данными, программированием и сервисами, но одновременно уменьшают спрос на рутинный труд. Поэтому важны переподготовка и умение быстро осваивать новые навыки.
</a:t>
            </a:r>
            <a:endParaRPr lang="en-US" sz="117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привлекает рабочие места, университеты и услуги, однако усиливает нагрузку на жильё, транспорт и экологию. Если инфраструктура не успевает за ростом, разрыв между центром и периферией увеличивается.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один фактор меняет всю систему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инвестиционная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инвестиций быстро отражается на обновлении оборудования, темпах роста и количестве рабочих мест. Через некоторое время снижаются налоговые поступления, а у государства становится меньше возможностей финансировать социальные программы.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доступ к образованию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доступа к образованию повышает шансы на занятость, рост доходов и профессиональную мобильность. В долгосрочной перспективе это уменьшает зависимость семьи от случайных обстоятельств и поддерживает модернизацию экономики.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Усиливается экономический спад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кризиса семьи начинают экономить, компании сокращают найм, а государство сталкивается с ростом запросов на помощь. Бедность и безработица могут усиливать друг друга, особенно в уязвимых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Сценарии изменений в жизни и экономике
</a:t>
            </a:r>
            <a:endParaRPr lang="en-US" sz="2918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сценарии помогают увидеть, что социальные и экономические показатели реагируют не по отдельности, а целым комплексом.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кейсы по теме социально-экономического развития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шок способен изменить сразу несколько сфер: доходы, занятость, здоровье и перспективы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 — это экономика и качество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Социально-экономическое развитие показывает не только, сколько производит страна, но и как живут люди. Чем внимательнее мы к образованию, здоровью, занятости и услугам, тем точнее понимаем будущее общества.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2026-07-26T02:33:28Z</dcterms:created>
  <dcterms:modified xsi:type="dcterms:W3CDTF">2026-07-26T02:33:28Z</dcterms:modified>
</cp:coreProperties>
</file>