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язык, учёба и первая работа открывают новые возможности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работа за границей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 девятиклассников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многие уже выбирают профиль, колледж или университет. Международные программы, языковые курсы и первые подработки делают английский более практичным и показывают, как он связан с будущей профессией и самостоятельностью.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studying abroad mean?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 другой 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Studying abroad means learning in another country at school, college, university, or on a short course. This experience changes daily routines and brings a new educational environment.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программ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may choose language courses, a semester exchange, summer school, or preparatory classes. Each option has its own length, schedule, and level of challenge.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Living and studying abroad usually means using a foreign language in lessons, in a dormitory, and in everyday conversations. This helps students improve faster in real situations.
</a:t>
            </a:r>
            <a:endParaRPr lang="en-US" sz="1384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countries have different classroom rules, timetables, and grading systems. Students also learn how to adapt to another style of teaching and responsibility.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выбрать учёбу за рубежом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Дополнительными мотивами часто становятся интерес к культуре, путешествия и желание проверить свои силы в новой среде.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подростков привлекают качество образования и будущая карьера, а язык и самостоятельность усиливают интерес.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мотивов на основе типичных причин выбора программ обучения за рубежом
</a:t>
            </a:r>
            <a:endParaRPr lang="en-US" sz="5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Кампус и культурная среда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кампусе английский нужен не только на уроках, но и в повседневных разговорах. Ученики спрашивают дорогу, договариваются о заданиях и знакомятся с людьми из разных стран.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общежитии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Exchange student often lives with a roommate in a dormitory. Это помогает учиться самостоятельности, соблюдать правила и уважать чужие привычки в общем пространстве.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и на лекциях важны punctuality, attention and active participation. Students follow timetable, listen carefully and learn to ask questions in a clear and polite way.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Multicultural environment gives students a chance to join a club, make friends and hear different accents. Такой опыт учит понимать людей и чувствовать себя уверенно в новой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обучения за рубежом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языковая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студент слышит и использует иностранный язык в магазине, на занятиях и дома. Это помогает быстрее запоминать слова и говорить более уверенно.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программах есть хорошее оборудование, проектные задания и работа в небольших группах. Такой формат делает уроки более активными и помогает учиться самостоятельнее.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связи и опыт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за рубежом помогает познакомиться с людьми из разных стран и понять другие привычки. Эти контакты часто становятся полезными для будущей учёбы и общения.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Диплом, сертификат или международный опыт могут помочь при поступлении и поиске работы. Работодатели ценят инициативность, уверенность и умение адаптироваться к новым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расходов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статьи бюджета обычно самые заметные при выборе разных форматов обучения.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часто становится самой заметной статьёй расходов, а общий бюджет сильнее всего зависит от длительности программы и страны.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сравнение типов программ обучения за рубежом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593099"/>
            <a:ext cx="432900" cy="43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321551"/>
            <a:ext cx="432900" cy="38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45194"/>
            <a:ext cx="432900" cy="34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10702"/>
            <a:ext cx="432900" cy="43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программы доступны подросткам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обмен даёт возможность учиться в другой стране несколько недель или семестр. Для участия обычно важны успеваемость, базовый уровень языка и согласие родителей.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лагеря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camps сочетают занятия, игры и общение с ровесниками. Это удобный вариант для подростков, которым нужен короткий и более безопасный международный опыт.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курсы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 courses подходят тем, кто хочет улучшить английский перед экзаменами или поездкой. Длительность может быть разной, а требования зависят от школы и страны.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Онлайн-обмены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exchanges помогают общаться со школьниками из других стран без поездки. Такой формат удобен, если нужно начать с небольшого опыта и развивать язык постепенно.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 стажировки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Volunteering projects и short internships знакомят подростков с рабочей средой и ответственностью. Для них часто нужны хорошие оценки, разрешение семьи и соблюдение правил программы.
</a:t>
            </a:r>
            <a:endParaRPr lang="en-US" sz="10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программу обучения за рубежом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и развилки для коротких и долгих, платных и стипендиальных программ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за рубежом для подростков и студентов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55052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и рестораны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café jobs помогает быстро освоить простые обязанности и общение с клиентами. Здесь особенно важны вежливость, аккуратность, punctuality и умение работать в команде.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50" y="2244513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Отели и магазины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 jobs и retail jobs учат общению с людьми, внимательности и ответственности. Такие вакансии часто подходят тем, кто может выполнять простые задачи на базовом английском.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50" y="2938502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camps и сезонные программы дают первый опыт работы в живой международной среде. Подростки учатся следовать правилам, помогать другим и быстро привыкать к расписанию.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0050" y="363248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и доставка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Farms or delivery services требуют выносливости и дисциплины. На таких работах особенно важны безопасность, точность и понимание своих обязанностей каждый рабочий день.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70050" y="4326450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трудоустройства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есть ограничения по возрасту, часам работы и типу занятости. Поэтому legal employment и work permit нужно проверять заранее, чтобы избежать проблем.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развиваются быстрее всего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практика в новой среде особенно помогает тем, кто учится говорить и быстро реагировать на непредсказуемые ситуации.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speaking и independence: именно они растут быстрее всего, когда подросток постоянно общается и принимает самостоятельные решения.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тематического материала презентации; оценка носит качественный характер.
</a:t>
            </a:r>
            <a:endParaRPr lang="en-US" sz="6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успешного опыта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Семестр обмена и уверенная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поехал на семестр обмена и сначала отвечал коротко, стараясь не ошибиться. Через несколько недель он стал чаще задавать вопросы, поддерживать разговор и свободнее говорить по-английски. Особенно помогли ежедневные ситуации в классе, столовой и с соседями по комнате.
</a:t>
            </a:r>
            <a:endParaRPr lang="en-US" sz="909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школа и новый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провела каникулы в summer school и каждый день слушала объяснения на английском. Сначала ей было трудно понимать быстрые фразы, но постепенно listening стал лучше, а словарь заметно расширился. После поездки она стала увереннее на уроках.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работа и выбор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 устроился на подработку в отель и впервые увидел, как язык нужен в реальной работе. Общение с гостями, график смен и правила сервиса помогли ему понять, что ему интересна сфера tourism. Такой опыт часто влияет на будущий выбор пути.
</a:t>
            </a:r>
            <a:endParaRPr lang="en-US" sz="10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Трудности, которые важно учитывать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20750" y="1821850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 по дому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интересная поездка может вызвать homesickness, особенно в первые недели. Подростку нужно время, чтобы привыкнуть к новым людям, комнате, распорядку и отсутствию привычной поддержки рядом.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20750" y="2429225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Языковой 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говорить быстро и точно, появляется напряжение и страх ошибки. Это нормально, но без практики учащийся может уставать сильнее и избегать общения на уроках и вне класса.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20750" y="3036601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школе или на работе часто действуют непривычные deadlines, требования и routines. Сначала трудно запомнить расписание, нормы поведения и то, как именно нужно просить помощь.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20750" y="3643976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расходы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 границей может оказаться дорогой из-за жилья, транспорта и питания. Если бюджет ограничен, важно заранее понять, какие расходы обязательны, а какие можно сократить.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20750" y="4251350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привычки, манера общения и safety rules иногда удивляют сильнее, чем сам язык. Успех зависит от терпения, уважения к местным нормам и готовности принимать новое.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международного опыта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у международного опыта есть и сильные стороны, и реальные трудности.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особенно полезен, когда ученик готов к расходам и адаптации. Без подготовки даже сильные преимущества могут оказаться менее заметными.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слайдов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урока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study abroad и work abroad помогают говорить о поездке, учёбе и первой работе в другой стране. Эти выражения часто встречаются в текстах, диалогах и заданиях на личное мнение.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05939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 документы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exchange student, scholarship, application и interview. Эти слова нужны, когда вы объясняете, как человек подаёт заявку, проходит отбор и получает возможность поехать.
</a:t>
            </a:r>
            <a:endParaRPr lang="en-US" sz="1146" dirty="0"/>
          </a:p>
        </p:txBody>
      </p:sp>
      <p:sp>
        <p:nvSpPr>
          <p:cNvPr id="13" name="Text 4"/>
          <p:cNvSpPr txBox="1"/>
          <p:nvPr/>
        </p:nvSpPr>
        <p:spPr>
          <a:xfrm>
            <a:off x="39972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доход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accommodation, part-time job, salary и experience описывают жизнь и работу на месте. Они помогают рассказать, где человек живёт, как зарабатывает и что получает взамен.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7078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career и responsibility важна, когда речь идёт о планах на будущее. Она показывает, что международный опыт связан не только с поездкой, но и с взрослением.
</a:t>
            </a:r>
            <a:endParaRPr lang="en-US" sz="1165" dirty="0"/>
          </a:p>
        </p:txBody>
      </p:sp>
      <p:sp>
        <p:nvSpPr>
          <p:cNvPr id="15" name="Text 6"/>
          <p:cNvSpPr txBox="1"/>
          <p:nvPr/>
        </p:nvSpPr>
        <p:spPr>
          <a:xfrm>
            <a:off x="742097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make progress, to gain experience, to learn independently, to live far from home и to be ready for challenges делают ответ более естественным и точным.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решение больше всего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редко зависит от одного пункта: подростки обычно одновременно оценивают свои возможности, поддержку семьи и реальные условия программы.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оказываются cost, language level и safety. Именно они сильнее всего определяют готовность участвовать.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тематического материала презентации; оценка носит качественный характер.
</a:t>
            </a:r>
            <a:endParaRPr lang="en-US" sz="6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сначала учиться дома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оценка уровня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английский пока слабый, лучше сосредоточиться на школьной подготовке. Это даст базу для будущей поездки и снизит стресс при обучении или работе за рубежом.
</a:t>
            </a:r>
            <a:endParaRPr lang="en-US" sz="1284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выбор цели
</a:t>
            </a:r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ясная цель, проще понять, нужен ли обмен, курс или другая программа. Домашнее обучение помогает спокойно подготовиться и не принимать поспешное решение.
</a:t>
            </a:r>
            <a:endParaRPr lang="en-US" sz="1273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выход на международный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ученик может пробовать более сложные варианты. Такой путь не отменяет мечту, а делает её реалистичнее и безопаснее.
</a:t>
            </a:r>
            <a:endParaRPr lang="en-US" sz="12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принять взвешенное решение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 последовательной проверке цели, уровня языка, бюджета, безопасности и семейной поддержки.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19" y="191220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169" y="19122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7669" y="1921915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256" y="351255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5293" y="35382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международного опыта с будущими профессиями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06582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сервис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807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учёба за рубежом особенно полезны тем, кто хочет связать будущее с туризмом. Здесь важны вежливость, общение с людьми и умение быстро решать бытовые вопросы.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7049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 креатив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1972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дизайна важны идеи, презентация работ и работа с зарубежными примерами. Жизнь в другой стране расширяет кругозор и помогает замечать новые стили и подходы.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54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и технологии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3777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IT международный опыт помогает читать инструкции, общаться в командах и понимать задачи на английском. Это делает школьника увереннее в проектах и онлайн-обучении.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1065823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инженерия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58075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 и инженерии часто нужны точные тексты, схемы и международные материалы. Английский помогает читать источники, участвовать в проектах и обсуждать результаты.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3883098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профессии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3375350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учителей, переводчиков и гидов международный опыт почти всегда полезен. Он развивает речь, уверенность и умение объяснять мысли понятно людям из разных стран.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что даёт учеба и работа за рубежом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работа за рубежом дают язык, самостоятельность и новые перспективы, но требуют подготовки и поддержки. Это не просто поездка, а важный шаг к будущей профессии.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2026-05-31T10:21:39Z</dcterms:created>
  <dcterms:modified xsi:type="dcterms:W3CDTF">2026-05-31T10:21:39Z</dcterms:modified>
</cp:coreProperties>
</file>