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геометрии: первые понятия, фигуры и измерения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формы и связи между ними: точка, прямая, отрезок, угол и фигуры.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оформилась в Древней Греции, а само слово связано с измерением земли. В 7 классе начинают с фигур на плоскости: учатся читать чертежи, строить рисунки по условию, находить длины и углы, готовятся к треугольникам и доказательствам.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школьном курсе 7 класса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на плоскости, но у неё нет размеров. Её используют как «адрес» для построений, чтобы дальше соединять объекты и записывать условия задач.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тянется бесконечно в обе стороны и задаёт направление. Отрезок ограничен двумя концами и имеет длину, поэтому его можно сравнивать и измерять на чертеже.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начало, но не имеет конца: он показывает направление от вершины. Для записи применяют буквы латинского алфавита — A, B, C, D, чтобы однозначно обозначать объекты.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 отрезок на чертеже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точка изображается маленьким кружком, прямая — непрерывной линией, а отрезок — частью линии между двумя отмеченными точками. Такое различие помогает не перепутать объекты в задаче.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измеряют линейкой в миллиметрах и сантиметрах: смотрят, где его концы стоят на шкале. На одном чертеже прямые могут пересекаться, совпадать или идти раздельно.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к пространственной фигуре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«измерений» помогает настроиться: от простого обозначения к построению на плоскости и затем — к объёмным моделям.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измерений, тем сложнее объект: от него зависят способы изображения и измерения, которые вы используете в задачах.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 (обобщение базовых понятий).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соотношение показывает, как переводить сантиметры в миллиметры при измерении отрезков.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длину удобно читать по линейке: миллиметры — для точных коротких отрезков, сантиметры и метры — для более длинных. Важно начинать измерение от нуля.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(единицы длины: 1 см = 10 мм; 1 м = 100 см).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геометрическое построение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простых построений в 7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Луч, отрезок и прямая: различия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поэтому его можно измерять: для него однозначно определяется длина. В задачах отрезок часто выступает как «известный размер».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один конец и показывает направление. Его используют, когда требуется обозначить стартовую точку и движение мысли «в одну сторону» на плоскости.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концов и продолжается бесконечно в обе стороны. Благодаря этому прямая удобна для чтения чертежей, где линию мысленно можно продолжать сколько 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и их свойства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фиксирует ключевые признаки базовых объектов и помогает быстро выбирать нужное определение в задаче.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различаете наличие конца, возможность измерения и способ записи, ошибки в чертеже заметно уменьшаются.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его элементы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 и вершина. Чтобы обозначить угол на рисунке и в записи, используют три буквы: буква вершины стоит в середине, например ∠ABC. 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измеряют в градусах с помощью транспортира. На чертеже различают острый угол, прямой, тупой и развёрнутый — так легче понять, как меняется его размер. 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угол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углы изображают и измеряют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 их градусные 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«острый», «прямой», «тупой» и «развёрнутый» связаны с числовой величиной угла в градусах. Это помогает сравнивать углы без рисунка «на глаз».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переход от острого к развёрнутому идёт через фиксированные границы 90° и 180°. Поэтому градусная мера задаёт однозначную классификацию.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классификация углов по величине (диапазоны).
</a:t>
            </a:r>
            <a:endParaRPr lang="en-US" sz="13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81081" y="1483351"/>
            <a:ext cx="14951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пересекающиеся прямые: ключевые признаки
</a:t>
            </a:r>
            <a:endParaRPr lang="en-US" sz="2086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Пересекаются в одной точке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пересекаются, если у них есть ровно одна общая точка. В чертеже это выглядит как «крестик»: после пересечения прямые расходятся в разные стороны.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 и не встречаются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не имеют общих точек. Поэтому сколько бы ни продолжать линии, пересечения не будет, а направление остаётся одинаковым.
</a:t>
            </a:r>
            <a:endParaRPr lang="en-US" sz="1344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 на клетчатой бумаге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тетрадной клетке параллельные линии часто идут «в том же направлении», например парами наклонов или парой горизонталей. Это свойство удобно для чертежей, орнаментов и сеток.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 первая многоугольная фигура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опоры: стороны, вершины, углы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треугольник держится на трёх «узлах»: вершинах, и на трёх отрезках — сторонах. Каждый угол находится между двумя сторонами, поэтому фигура сразу читается целиком, даже на рисунке.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180° внутри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любого треугольника в сумме дают 180°. Это как сумма трёх «разных поворотов», которая всегда получается одной и той же величиной — поэтому её можно использовать для поиска неизвестного угла.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 сторонам: характер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стороны равны, треугольник выглядит симметрично — равносторонний. Когда равны только две стороны, это равнобедренный; а когда все стороны разные, получается разносторонний. По этому признаку легко выбирать формулы в задачах.
</a:t>
            </a:r>
            <a:endParaRPr lang="en-US" sz="8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треугольников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равностороннем треугольнике равны и все углы, а в равнобедренном — два угла у основания. Это помогает вычислять величины без «догадок».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различие видов по числу равных сторон. А уже через равные стороны обычно находят и равные углы по определению.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классификация треугольников по сторонам и соответствующим углам.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 прямоугольник: ориентиры на чертеже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4 стороны
</a:t>
            </a:r>
            <a:pPr algn="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имеет четыре стороны, четыре вершины и четыре угла. Такие фигуры удобно узнавать на планах: почти любая «рамка» или контур комнаты начинается именно с четырёхугольника.
</a:t>
            </a:r>
            <a:endParaRPr lang="en-US" sz="1303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все углы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четырёхугольник, у которого каждый угол равен 90°. Поэтому он часто встречается в тетрадных заготовках, дверях и экранах: углы там проверяются быстро.
</a:t>
            </a:r>
            <a:endParaRPr lang="en-US" sz="1276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частный случай прямоугольника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прямоугольник, у которого все стороны равны. Благодаря этому квадрат сочетает «ровные углы» и «равные длины», поэтому его свойства применяются сразу в задачах на длины.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такие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дверные проёмы, кафель, крышки мебели и экраны — всё это поверхности с прямыми сторонами и углами. Знание фигур помогает читать размеры и правильно строить схемы.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26734"/>
            <a:ext cx="4392900" cy="2758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их ключевые свойства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 треугольнике, квадрате, прямоугольнике и круге: сколько у них сторон и углов, а также главные признаки.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количество сторон и углов — главный способ различать фигуры. У круга нет сторон и углов, поэтому его свойства описывают иначе, чем многоугольники.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свойства элементарных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простая геометрическая задача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для задач на отрезки, углы, треугольники и прямоугольники: порядок действий снижает число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 в начале геометрии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длины важны миллиметры, сантиметры и метры. Углы измеряют в градусах, а периметр — суммой длин всех сторон.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показывает: разные величины требуют разных единиц. Поэтому сначала нужно решить, что именно измеряется, и только потом выбирать формулу и меру.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единицы измерения длины, углов и периметра.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повседневной жизни семиклассника
</a:t>
            </a:r>
            <a:endParaRPr lang="en-US" sz="268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знания помогают читать карту и ориентироваться по плану: прямые, углы и расстояния становятся «понятными» и измеримыми. Это упрощает поиск маршрута и понимание масштаба.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в классе и дома (от разметки до сборки) нужно аккуратно переносить размеры. Умение проводить прямые и проверять углы помогает избежать перекосов и переделок.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Чертежи, эскизы и схемы для проектов требуют точного описания фигур: где какая сторона, какой угол, как расположены элементы. Точность делает рисунок читаемым для других.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компьютерные игры используют геометрию: области, направления и повороты задают поведение объектов. Поэтому навыки измерения и построения развивают внимательность и привычку проверять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геометрию уверенно: три опоры и базовый «язык»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старта в 7 классе — точные обозначения, измерения и свойства фигур. Они складывают язык геометрии: точка, прямая, отрезок, луч, угол, треугольник и четырёхугольник.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2026-05-14T01:27:06Z</dcterms:created>
  <dcterms:modified xsi:type="dcterms:W3CDTF">2026-05-14T01:27:06Z</dcterms:modified>
</cp:coreProperties>
</file>