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поисках истины: еретики в истории — основные темы урока
</a:t>
            </a:r>
            <a:endParaRPr lang="en-US" sz="269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судьбы еретиков и их влияние на европейскую историю и культуру.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ересь и почему это важно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Ересь — отклонение от официальной церковной доктрины в Средние века. Борьба с ней была ключом к сохранению общественного порядка и стала причиной создания инквизиции и особых законов.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Этимология и смысл слова «еретик»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«еретик» происходит от греческого слова «hairesis», что означает «выбор» или «учение».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еретиками называли тех, кто придерживался взглядов, отличных от официального церковного учения.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слово приобрело негативный оттенок и использовалось для обозначения врагов церкви и опасных для неё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 цели ереси в Средние века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признавать абсолютную власть церкви и формирование самостоятельных общин с собственными учителями.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особых интерпретаций Библии, отличающихся от официальных церковных взглядов.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обличить церковные коррупции и добиться духовного обновления общества.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альтернативных путей спасения и стремление к более личной и чистой вере.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инквизиция: борьба с ересью
</a:t>
            </a:r>
            <a:endParaRPr lang="en-US" sz="2722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института инквизиции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 веке церковь учредила инквизицию для выявления и наказания еретиков. Этот суд применял допросы и пытки, стремясь сохранить религиозное единство и власть церкви.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инквизиции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разным оценкам, десятки тысяч людей были осуждены, около 60 000 казнены. Это способствовало страху и подавлению инакомыслия в Европе.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Альбигойская война — военная кампания против катаров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1209–1229 годах церковь и короли организовали крестовые походы для уничтожения катарского движения на юге Франции. Военные действия сопровождались массовыми репрессиями.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 подавление культурных центров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походов города и крепости захватывались, многие мирные жители подвергались жестоким наказаниям, что влияло на социальную и культурную жизнь региона.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против ереси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ересей и уровень преследования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Еретические движения концентрировались в различных частях Европы, чаще всего в странах с сильной церковной властью преследования были ожесточённее.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церковная власть в регионе, тем более жёсткими были меры против еретиков.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Средневековой Европы, современные оценки (XII–XV вв.)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3592" y="1406675"/>
            <a:ext cx="3151566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средневековых еретических движений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особенности учений и судьбу четырёх крупных еретических групп Средневековья.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учениях напрямую влияли на способы преследования и долгосрочное существование движений.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Хроники средневековой Европы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Лютер: реформатор и еретик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1517 году Мартин Лютер опубликовал 95 тезисов, резко критикуя практику продажи индульгенций. Этот шаг стал толчком к масштабным религиозным реформам.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идей Лютера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способствовал развитию национальных языков через перевод Библии и реформе образования, что привело к разделению христианской церкви на католическую и протестантскую.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катарской веры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Катары считали материальный мир злом и отвергали церковную иерархию. Они проповедовали равенство и духовную чистоту, отклоняясь от католических догм.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в ходе Альбигойской войны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1209 по 1229 год катаров жестоко подавляли, разрушая их общины и убивая последователей. К XIV веку движение было практически уничтожено.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Катары: еретики Альбигойцевой войны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Вальденсы: выжившие еретики Средневековья
</a:t>
            </a:r>
            <a:endParaRPr lang="en-US" sz="2602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движения в Лионе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 веке Пьер Вальдо начал проповедовать простую жизнь и бедность, критикуя богатство церкви. Его последователи, вальденсы, предпочитали читать Библию на родном языке, что делало их учение доступным и близким для народа.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под угрозой преследований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Испытывая гонения со стороны церкви, вальденсы укрывались в отдалённых Альпийских регионах. Несмотря на давление, они сохранили свои взгляды и религиозные практики, а сегодня вальденская церковь существует и в современном обществе.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церковных злоупотреблений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 Гус выступал против коррупции и расточительства в церкви, настаивая на духовной чистоте. Он проповедовал необходимость проводить литургию на понятном языке, привлекая к вере простых людей.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Мученическая смерть и наследие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обвинений в ереси Гус был сожжён на костре в 1415 году. Его идеи легли в основу гуситского движения, которое способствовало религиозным реформам и влиянию на последующую Реформацию.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 Гус и его борьба с церковью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 и суд инквизиции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над молодой героиней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1431 году Жанна д’Арк была обвинена инквизицией в ереси за свои видения и общение с Богом. Несмотря на молодость и смелость, она была приговорена к казни через сожжение.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признание и канонизация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Жанна стала символом мужества и патриотизма. Через почти 500 лет после смерти в 1920 году она была канонизирована и признана святой католической церкви.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о бесконечности вселенной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Бруно отстаивал космологию, в которой Вселенная бесконечна, что шло вразрез с религиозными догмами. Он также поддерживал учение Коперника о движении планет вокруг Солнца.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 казнь за убеждения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Обвинённый в ереси, Бруно был арестован инквизицией. В 1600 году на площади в Риме его сожгли на костре, однако его научные идеи остались важным вкладом в развитие философии и науки.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Джордано Бруно: правда и огонь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Галилей: еретик-учёный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гелиоцентризма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доказал движение Земли вокруг Солнца с помощью телескопа, опровергая устоявшиеся представления. Его открытие вызвало резкую критику со стороны католической церкви.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инквизиции и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1633 году Галилей был вызван в суд инквизиции и вынужден публично отказаться от своих идей. Оставшуюся жизнь он провёл под домашним арестом, продолжая вдохновлять будущие поколения учёных.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еретиков на общество и культуру
</a:t>
            </a:r>
            <a:endParaRPr lang="en-US" sz="2906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образования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еретиков стимулировали учёных и простых людей учиться, расширяя доступ к знаниям и способствуя образовательным реформам.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споры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вокруг ересей привели к большей заинтересованности в религиозных и социальных вопросах, что оживило общественную жизнь.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церковной власти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Преследования еретиков вызвали сомнения в абсолютной власти церкви и способствовали поиску более терпимого отношения.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культуру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ереси нашли отражение в литературе и искусстве, расширяя представления о свободе мысли и самовыражении.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еретиков: от костра к признанию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1415 год: сожжение Яна Гуса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и священник Ян Гус был сожжён на костре за еретические взгляды, став мучеником и вдохновением для последующих реформ.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1431 год: гибель Жанны д’Арк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героиня обвинена в ереси и казнена, однако с течением времени стала национальным символом и святой.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1600 год: казнь Джордано Бруно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 и учёный Бруно сожжён за новаторские идеи, позднее признанные значимыми для науки и философии.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век: реабилитация Галилео Галилея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многих веков Galileo Галилей признан одним из основателей научного метода и символом борьбы за свободу мысли.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Ересь и бунтарство в современности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научные и социальные дискуссии проходят открыто, а различия во взглядах воспринимаются с большей терпимостью и уважением к свободе выражения.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идеи, когда-то считавшиеся еретическими, сейчас являются частью общепринятых знаний и способствуют развитию общества.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еретиков прошлого вдохновляет современных активистов на борьбу за права человека и свободу слова, поддерживая дух критического мышления.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еретиков: свобода мысли и поиск истины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Еретики научили нас не бояться задавать вопросы и искать альтернативные пути развития, что стало основой для прогресса в науке и культуре.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примеры поощряют уважение к разнообразию мнений и необходимость самостоятельного анализа, что важно для формирования зрелого и свободного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еретики — двигатели прогресса и критического мышления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Еретики своей смелостью открывали новые горизонты мышления, способствуя развитию общества. Их наследие напоминает, что поиски истины требуют мужества и помогают формировать новые ценности.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2026-05-10T14:11:53Z</dcterms:created>
  <dcterms:modified xsi:type="dcterms:W3CDTF">2026-05-10T14:11:53Z</dcterms:modified>
</cp:coreProperties>
</file>