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музыкального театра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голос, танец и сцена говорят здесь вместе.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рождался музыкальный театр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истоки уходят в древние праздники, народные представления и античный театр. Со временем появились опера, оперетта, балет и мюзикл, а большие города и новые сцены сделали этот вид искусства особенно ярким и доступным.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почти целиком строится на пении и оркестровом сопровождении, поэтому в ней особенно важны голос, выразительность и драматическое напряжение.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Оперетта соединяет музыку, разговорные сцены и юмор, а её лёгкий характер делает действие более непринуждённым и живым для зрителя.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Мюзикл включает песни, диалоги и танцевальные номера, поэтому он звучит динамично и часто близок современному городскому зрителю.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жанры музыкального театра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 и музыкальная сказка передают сюжет по-разному: балет — через движение и музыку, сказка — через яркие образы и понятный детям рассказ.
</a:t>
            </a:r>
            <a:endParaRPr lang="en-US" sz="9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сцена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видит зритель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Занавес, кулисы, декорации и свет помогают превратить сцену в дворец, лес, улицу или комнату. Оркестровая яма остаётся скрытой, но именно там звучит живая музыка.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Костюмы показывают эпоху, характер и роль героя в сюжете. В больших спектаклях к ним добавляют подвижные конструкции, видеопроекции и световые эффекты, усиливающие впечатление.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спектакль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подготовки музыкального спектакля от замысла до зрительских показов.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251" y="1685887"/>
            <a:ext cx="181500" cy="18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462" y="3393766"/>
            <a:ext cx="159075" cy="181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321" y="1691454"/>
            <a:ext cx="192000" cy="1706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9671" y="3407866"/>
            <a:ext cx="192000" cy="153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2234" y="1685888"/>
            <a:ext cx="159075" cy="181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в музыкальном театре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89874" y="1670523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
</a:t>
            </a:r>
            <a:pPr algn="l" indent="0" marL="0">
              <a:lnSpc>
                <a:spcPct val="115000"/>
              </a:lnSpc>
              <a:buNone/>
            </a:pPr>
            <a:r>
              <a:rPr lang="en-US" sz="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Создаёт музыкальную основу спектакля: темы персонажей, номера и общую драматургию звучания. Его работа определяет настроение, темп действия и то, как музыка помогает раскрыть сюжет.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89874" y="3378395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Дирижёр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Руководит оркестром и следит за точным звучанием, темпом и балансом между голосами и инструментами. В музыкальном театре от него зависит согласованность сцены и музыки.
</a:t>
            </a:r>
            <a:endParaRPr lang="en-US" sz="1149" dirty="0"/>
          </a:p>
        </p:txBody>
      </p:sp>
      <p:sp>
        <p:nvSpPr>
          <p:cNvPr id="13" name="Text 4"/>
          <p:cNvSpPr txBox="1"/>
          <p:nvPr/>
        </p:nvSpPr>
        <p:spPr>
          <a:xfrm>
            <a:off x="3704622" y="1670534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Либреттист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Пишет текст спектакля и выстраивает события так, чтобы музыка и слово работали вместе. От точности его замысла зависит, насколько ясно зрителю будет понятна история.
</a:t>
            </a:r>
            <a:endParaRPr lang="en-US" sz="1149" dirty="0"/>
          </a:p>
        </p:txBody>
      </p:sp>
      <p:sp>
        <p:nvSpPr>
          <p:cNvPr id="14" name="Text 5"/>
          <p:cNvSpPr txBox="1"/>
          <p:nvPr/>
        </p:nvSpPr>
        <p:spPr>
          <a:xfrm>
            <a:off x="3705972" y="3378395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Хореограф и сценограф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Хореограф ставит танцы, а сценограф продумывает оформление сцены, чтобы движение, пространство и образ спектакля были выразительными и понятными зрителю.
</a:t>
            </a:r>
            <a:endParaRPr lang="en-US" sz="1149" dirty="0"/>
          </a:p>
        </p:txBody>
      </p:sp>
      <p:sp>
        <p:nvSpPr>
          <p:cNvPr id="15" name="Text 6"/>
          <p:cNvSpPr txBox="1"/>
          <p:nvPr/>
        </p:nvSpPr>
        <p:spPr>
          <a:xfrm>
            <a:off x="6719372" y="1670534"/>
            <a:ext cx="2149200" cy="13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Режиссёр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Объединяет игру актёров, пластику, мизансцены и темп спектакля в единое целое. Он помогает каждому участнику действовать в одном художественном замысле.
</a:t>
            </a:r>
            <a:endParaRPr lang="en-US" sz="114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спектакль выразительным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элементы поддерживают друг друга, тем сильнее впечатление от спектакля. В музыкальном театре особенно важна согласованность всех художественных деталей.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сюжет составляют основу восприятия, а остальные элементы усиливают эмоции и помогают быстрее понять происходящее на сцене.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диаграмма по содержанию темы «Мир музыкального театра».
</a:t>
            </a:r>
            <a:endParaRPr lang="en-US" sz="8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возникла в Италии в начале XVII века и строится на пении, оркестре и драматическом действии. Особенно важны арии, ансамбли, хор, увертюра и речитатив.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Оперному исполнителю нужны точное звукоизвлечение, правильное дыхание и чёткая дикция. Голос должен быть не только сильным, но и выразительным, чтобы передавать характер героя.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известных композиторов оперы — Вольфганг Амадей Моцарт, Джузеппе Верди, Михаил Глинка, Николай Римский-Корсаков и Пётр Чайковский.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Опера: жанр сильного голоса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39405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Оперетта появилась в XIX веке как более лёгкий и весёлый жанр, чем опера. Она делает акцент на непринуждённости, комических ситуациях и лёгком музыкальном звучании.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Оперетта: музыка, юмор и танец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40130" y="14973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оперетте рядом с музыкой звучат разговорные сцены, а танцы и короткие номера помогают быстрее развивать действие. Благодаря этому спектакль воспринимается живо и легко.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1139330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связан с именами Жака Оффенбаха, Иоганна Штрауса и Имре Кальмана. Их произведения особенно любили в городских театрах Европы.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740055" y="3100481"/>
            <a:ext cx="32754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оперетта была популярна на рубеже XIX и XX веков. Зрителей привлекали яркие мелодии, сценическая лёгкость и возможность совместить музыку с улыбкой.
</a:t>
            </a:r>
            <a:endParaRPr lang="en-US" sz="9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Мюзикл на современной сцене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Бродвей и большие постановки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Мюзикл вырос в крупных театральных центрах, прежде всего на Бродвее в Нью-Йорке и в Лондоне. Здесь особенно ценят точный ритм, яркий темп и зрелищность, которые удерживают внимание зала от первой до последней сцены.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музыка рассказывает историю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мюзикле песни и диалоги чередуются с танцевальными эпизодами, поэтому действие идёт быстро и понятно. Зритель легко следит за героями, а эмоциональные номера помогают запомнить сюжет и характеры.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названия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числу известных мюзиклов относятся «Звуки музыки», «Кошки», «Призрак оперы», «Вестсайдская история» и «Король Лев». Эти спектакли показывают, как современная сцена соединяет музыку, образ и движение в одном представлении.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жанров музыкального театра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 по-разному жанры распределяют пение, танец и речь.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отличаются не только формой, но и способом передачи смысла: от вокальной насыщенности оперы до пластичности балета.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признаки жанров музыкального театра по учебным и энциклопедическим материалам
</a:t>
            </a:r>
            <a:endParaRPr lang="en-US" sz="8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199110"/>
            <a:ext cx="4782600" cy="13925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произведения музыкального театра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жанр, произведение, автора и особенность известных спектаклей.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произведения разных стран стали эталонами своих жанров и до сих пор входят в репертуар театров.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Энциклопедии музыки и материалы театров
</a:t>
            </a:r>
            <a:endParaRPr lang="en-US" sz="8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925" y="1797831"/>
            <a:ext cx="36840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1800" y="1797831"/>
            <a:ext cx="368400" cy="36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7700" y="1797831"/>
            <a:ext cx="322350" cy="36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3600" y="1797831"/>
            <a:ext cx="276300" cy="36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театр в России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сцены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театр в Москве и Мариинский театр в Санкт-Петербурге стали главными центрами музыкального театра. На этих сценах формировались традиции, которые повлияли на всю театральную культуру страны.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53697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опера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опера ценится за выразительную мелодию и сильную драматургию. В ней особенно важно раскрытие характера героя, поэтому музыка и действие воспринимаются как единое целое.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6569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 мирового уровня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балет прославился высокой техникой, точностью движений и музыкальностью исполнения. Его постановки известны строгой школой и вниманием к красоте сценического образа.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99441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классики, в России развиваются современные мюзиклы и спектакли для детей. Они помогают знакомить юных зрителей с театром через понятный сюжет, яркие образы и живое действие.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Артист музыкального театра должен точно владеть голосом, дыханием и дикцией. Ему важно чисто брать ноты, сохранять интонацию и не терять выразительность во время движения по сцене.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умения нужны артисту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значимы чувство ритма, память и сценическая выносливость. Во время спектакля приходится одновременно петь, танцевать, слушать партнёров и оставаться в образе героя до финала.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зависит и от умения работать в коллективе. Репетиции часто длятся неделями или месяцами, поэтому артисту нужны терпение, дисциплина и готовность многократно повторять одну и ту же сцену.
</a:t>
            </a:r>
            <a:endParaRPr lang="en-US" sz="9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зрителя в театре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зрителя и правила театрального этикета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336033"/>
            <a:ext cx="3646200" cy="33257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 и грим в музыкальном театре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82275" y="1672300"/>
            <a:ext cx="4058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костюм рассказывает о герое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 сразу подсказывает, кто перед зрителем: молодой или пожилой герой, богатый или скромный персонаж, житель прошлого или современности. Он помогает понять роль ещё до первых слов.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182275" y="3063694"/>
            <a:ext cx="4058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грим и сценические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Грим усиливает черты лица и делает образ заметнее из зала. К нему добавляют головной убор, украшения, маску или особую обувь, но всё должно быть удобным для пения и движения.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подготовки спектакля по времени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премьерой отдельно проверяют свет, звук, костюмы и декорации, чтобы сцена работала без сбоев.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времени занимают репетиции и согласование деталей, а ближе к премьере усиливается техническая проверка.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подготовки театральной постановки по учебным материалам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театр сегодня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1997100"/>
            <a:ext cx="1959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Театры начинают активнее использовать усиление звука, чтобы голос и оркестр лучше звучали в больших залах.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026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спектаклях появляются видеопроекции, подвижные декорации и сложный свет, которые помогают создавать яркие образы.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5902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Онлайн-сервисы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Зрители могут покупать билеты через интернет и заранее узнавать о премьерах, афишах и составах исполнителей.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53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искусство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технологии, главное в музыкальном театре остаётся неизменным: музыка, голос и действие происходят перед зрителем в реальном времени.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406590"/>
            <a:ext cx="4782600" cy="9776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музыкальный театр полезен школьникам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навыки развиваются через занятия и посещение музыкального театра.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театр развивает не только творческие способности, но и внимание, уверенность, дисциплину и умение работать вместе.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материалы о музыкальном театре
</a:t>
            </a:r>
            <a:endParaRPr lang="en-US" sz="8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театр — искусство, которое звучит и движется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театр соединяет музыку, слово, танец и образ, поэтому остаётся понятным людям любого возраста. Он учит слушать, сопереживать и видеть красоту живого сценического действия.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2026-05-24T23:50:20Z</dcterms:created>
  <dcterms:modified xsi:type="dcterms:W3CDTF">2026-05-24T23:50:20Z</dcterms:modified>
</cp:coreProperties>
</file>