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Светлов и стихотворение «Все ювелирные магазины...»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блеске витрин и ценности человеческого сердца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Аркадьевич Светлов — поэт, драматург и фронтовой корреспондент, чьи стихи легко узнаются по ясному языку и живой интонации. Он умел говорить о любви, достоинстве и времени просто, но глубоко, поэтому его лирика близка читателям разного возраста.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Светлов: поэт XX века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контекст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традиции поэзии XX века, где важные чувства выражались без длинных описаний, через точный образ, сдержанную интонацию и смысловой контраст.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Светлова характерны лаконизм и жизненная правдивость: он показывает не внешнюю эффектность, а внутреннее движение мысли и переживания, понятное читателю.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удобно анализировать в 7 классе: в нем легко определить тему, настроение, главный конфликт и нравственный вывод, скрытый в коротких строках.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Витрина как знак внешнего блеска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переносит читателя в мир сияющих витрин, золота и драгоценностей. Такой образ работает как яркая примета красивой, но очень внешней стороны жизни. Он помогает почувствовать, что перед нами не просто предметы, а символ показного богатства и эффектного впечатления.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Дорогое — не всегда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Ювелирный магазин ассоциируется с высокой ценой, редкостью и престижем. Но в стихотворении этот блеск нужен не для восхищения, а для сравнения с тем, что нельзя купить. Так появляется мысль о разнице между стоимостью вещи и истинной ценностью человека.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скрывает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Витрина притягивает взгляд, как картинка в окне, и именно поэтому становится удобным художественным символом. За внешней красотой можно не сразу заметить главное: стихотворение говорит не о драгоценностях, а о чувствах, памяти и внутренней чистоте.
</a:t>
            </a:r>
            <a:endParaRPr lang="en-US" sz="100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ювелирных магазинов в названии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сопоставление материального и духовного: дорогие вещи выглядят ярко, но не определяют настоящую человеческую ценность и силу чувств.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верность, память и душевная щедрость показаны как то, что нельзя измерить ценником, но можно почувствовать в поступках и отношениях между людьми.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Светлова подчеркивают простую, но важную мысль: истинное богатство человека связано не с вещами, а с его внутренним миром.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мотивы звучат в тексте сильнее всего и как они соотносятся между собой.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в стихотворении стоят человеческие чувства; материальный блеск остается лишь фоном для главной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стихотворения М.А. Светлова «Все ювелирные магазины...», составленный по школьному разбору текста.
</a:t>
            </a:r>
            <a:endParaRPr lang="en-US" sz="904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2440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без громких заявлений и лишнего пафоса. Его речь звучит доверительно, как тихое размышление, поэтому читатель воспринимает слова как искренние и близкие.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восхищается богатством и не ставит деньги выше отношений между людьми. Для него важнее любовь, верность и память, которые делают жизнь по-настоящему значимой.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мир трезво и без самообмана. Его позиция основана на уважении к душевной глубине, а не к внешнему блеску и показной красоте.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внешний мир: яркие витрины, блеск металла и ощущение дороговизны, которые легко производят сильное первое впечатление.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сравнение с тем, что нельзя увидеть сразу: чувством, памятью, верностью и внутренней правдой человеческих отношений.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Светлов показывает, что красивый предмет может быть лишь частью внешней жизни, а настоящая ценность рождается в сердце и в поступках.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столкновение делает стихотворение выразительным: оно убеждает не через спор, а через ясный и запоминающийся контраст.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конфликт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яркого внешнего образа к нравственному выводу о ценности чувств.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 мягкая и спокойная: в ней слышится доверительный разговор, лёгкая ирония и скрытая серьёзность. Такой тон делает размышление о ценностях особенно убедительным.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светлое и задумчивое. В нем нет мрачности: вечерний свет витрины и тихий городской пейзаж только подчеркивают мысль о том, что главное в жизни не бросается в глаза.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разговорность, краткость и точность помогают сразу уловить главную мысль стихотворения без сложного анализа.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делают речь Светлова ясной и доступной для школьника.
</a:t>
            </a:r>
            <a:endParaRPr lang="en-US" sz="1192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М.А. Светлова «Все ювелирные магазины...». 
</a:t>
            </a:r>
            <a:endParaRPr lang="en-US" sz="771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25" y="2477750"/>
            <a:ext cx="2733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приёмы помогают Светлову противопоставить внешний блеск и внутреннюю ценность.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одну идею: духовное содержание человека важнее внешней красоты и цены вещей.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М.А. Светлова «Все ювелирные магазины...».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средства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7173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Ювелирные магазины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мир дорогих вещей и сразу задают тему внешнего блеска, который привлекает взгляд, но не раскрывает истинную ценность жизни.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Витрина действует как символ показной красоты: она впечатляет с первого взгляда, однако остаётся поверхностью, за которой скрыт более важный смысл.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 стихотворении становится знаком внутреннего богатства человека. Его нельзя купить, но именно оно придаёт жизни подлинную ценность и теплоту.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мысль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простыми образами читается нравственный вывод: настоящая значимость человека определяется не ценой вещей, а глубиной отношений, памяти и верности.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 лирике Светлова предметный мир занимает второстепенное место и подчинён нравственному смыслу.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чувствах и памяти: именно они определяют ценность человеческой жизни в 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анализа стихотворения М.А. Светлова «Все ювелирные магазины...». 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в 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создаёт запоминаемую картину витрин, блеска и дорогих вещей, поэтому читатель быстро входит в настроение стихотворения.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нравственный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заканчивается ясной мыслью о настоящем богатстве человека, поэтому его удобно пересказывать и вспоминать даже спустя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строится на понятном контрасте: внешний блеск сопоставляется с любовью, верностью и памятью, которые легко удержать в памяти.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понять через привычный выбор: что важнее — дорогой подарок или доброе отношение, красивый внешний вид или искренняя забота.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это связано с дружбой, семейными событиями и памятными вещами: иногда небольшая открытка или фотография ценнее самой дорогой покупки.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жизненным опытом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вещь со временем теряет новизну, а чувство, напротив, может становиться глубже и значимее.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Светлов подчёркивает: материальное обесценивается, а доверие, память и дружба со временем только крепнут.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М.А. Светлова «Все ювелирные магазины...». 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ценностей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главные сведения о произведении перед ответом или устным анализом.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просто, но выразительно: лаконичная форма помогает ясно передать важную нравственную мысль.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М.А. Светлова «Все ювелирные магазины...».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разбор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учит не судить о человеке по внешнему блеску и цене вещей, а замечать искренность, доброту и надёжность в поступках.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Оно помогает понять, что любовь и верность не измеряются деньгами: их ценность раскрывается через время, память и совместный опыт.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остаётся близким школьнику, потому что говорит о понятных жизненных ситуациях — подарках, воспоминаниях, дружбе и отношении к близким.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 чтения возникает важный вопрос: что делает человека по-настоящему богатым — вещи или то, что хранится в сердце?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читателя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Светлова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Светлова напоминает: настоящее богатство человека скрыто не в украшениях, а в любви, верности и памяти. Простые слова делают эту мысль особенно убедительной и близкой читателю.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2026-05-22T12:18:42Z</dcterms:created>
  <dcterms:modified xsi:type="dcterms:W3CDTF">2026-05-22T12:18:42Z</dcterms:modified>
</cp:coreProperties>
</file>