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«Колесо времени»: эпическое фэнтези о судьбе, выборе и цикличности истории
</a:t>
            </a:r>
            <a:endParaRPr lang="en-US" sz="200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где эпохи повторяются, а выбор человека меняет ход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Джордан и рождение масштабной саги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Джордан начал цикл в конце 1980-х, а первый роман вышел в 1990 году. После его смерти серию завершил Брэндон Сандерсон, и «Колесо времени» стало одной из главных фэнтези-саг своего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система делает фэнтезийный мир не просто декорацией, а носителем главной идеи произведения о цикличности истории и ответственности поколения.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эпох создаёт ощущение мифа, но мир остаётся внутренне логичным: пророчества, легенды и память о прошлом влияют на реальные решения героев.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Времени «ткёт» Узор Истории из человеческих судеб, поэтому прошлое в этом мире не исчезает, а возвращается в новых формах и обличьях.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мира: Колесо, Узор и повторяемость эпох
</a:t>
            </a:r>
            <a:endParaRPr lang="en-US" sz="2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Возрождённый и центральный конфликт цикла
</a:t>
            </a:r>
            <a:endParaRPr lang="en-US" sz="185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Ранд между пророчеством и человеческим страхом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Ранд ал’Тор — деревенский юноша, которому выпадает роль Дракона Возрождённого. Его путь строится на столкновении обычной биографии с пророчеством о Последней Битве.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Битва, которая выходит за пределы личной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не сводится к борьбе добра и зла. Ранд постоянно сомневается, боится собственной силы и вынужден отвечать за решения, влияющие на судьбу целых народов.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66029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силы мира и их роль в сюжете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Роберта Джордана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и организации мира «Колеса времени»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не только между героями и врагами, но и между государствами, культурами и идеологиями.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героя: от Эмондова Луга к Последней Битве
</a:t>
            </a:r>
            <a:endParaRPr lang="en-US" sz="215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судьбе Ранда ал’Тора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Сила разделена на мужскую часть, сайдин, и женскую, сайдар. Это разделение задаёт фундаментальную асимметрию магии и определяет устройство общества в мире цикла.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порчи мужской половины, связанной с Тёмным, мужчины-каналисты сходят с ума. Так магия превращается не только в дар, но и в источник страха и катастрофы.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силы в романе имеет правила и последствия, поэтому она влияет и на психологию героев, и на политическое устройство мира, особенно на власть Айз Седай.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Сила: сайдин, сайдар и трагедия мужской магии
</a:t>
            </a:r>
            <a:endParaRPr lang="en-US" sz="1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Роберта Джордана; порядок и ключевые вехи цикла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по томам: от поиска к глобальной войне
</a:t>
            </a:r>
            <a:endParaRPr lang="en-US" sz="181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книги усиливают политическую сложность, а не только боевую динамику.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цикл, тем сильнее личные испытания героев превращаются в исторический конфликт мирового масштаба.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87" y="980451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28" y="2849996"/>
            <a:ext cx="847200" cy="67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164" y="2849996"/>
            <a:ext cx="847200" cy="677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как носители разных типов конфликта
</a:t>
            </a:r>
            <a:endParaRPr lang="en-US" sz="2226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 ал’Вир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 проходит путь от ученицы до лидера, соединяя дисциплину, политическую зрелость и способность управлять сложной системой власти без утраты внутреннего стержня.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Ранд ал’Тор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воплощает тяжесть пророчества и бремя власти. Его линия показывает, как избранность превращается не в привилегию, а в постоянную моральную и военную ответственность.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Перрин Айбара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Перрин раскрывает конфликт силы и совести: он умеет вести за собой людей, но стремится сохранить человечность и не стать жестоким ради победы.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 Каутон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 приносит в сюжет тему удачи, инстинкта самосохранения и неожиданного таланта полководца. Его решения часто импульсивны, но именно это помогает ему выживать.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Моирейн, Найнив и Лан
</a:t>
            </a:r>
            <a:pPr algn="ctr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персонажи показывают наставничество, упорство и долг. Вместе они создают разные модели зрелости, в которых сила всегда связана с самообладанием и ответственностью.
</a:t>
            </a:r>
            <a:endParaRPr lang="en-US" sz="13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их значение в структуре цикла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Эгвейн: путь к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Эгвейн становится Амерлин и оказывается в центре церковной и политической борьбы. Её образ показывает, как личная выдержка и умение учиться на опыте превращают героиню в фигуру исторического масштаба.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Найнив: сила исцеления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Найнив соединяет дар целительства с внутренней твёрдостью, поэтому её роль выходит далеко за рамки поддержки. Она символизирует силу, которая не подавляет, а восстанавливает и удерживает людей от распада.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Илэйн: престол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Илэйн наследует власть в Андоре и одновременно учится править в условиях нестабильности. Её линия связывает личную зрелость с обязанностью перед государством, где каждое решение имеет политическую цену.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Моирейн: стратегия и наставничество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Моирейн действует как проводник к большому миру и как стратег, способный видеть дальше ближайшей опасности. Её образ подчёркивает, что знания и холодный расчёт в цикле не менее важны, чем меч или магия.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в Эмондовом Луге, но быстро выходит за пределы одной общины: герои пересекают королевства, древние земли и опасные пограничья, где каждая территория имеет собственные правила и историю.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цикле не служит фоном: дороги, перевалы, пустыни и столицы определяют стратегию, снабжение и союзы, а перемещение персонажей меняет расстановку сил в мире.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— от Айил до шончан и жителей западных королевств — отличаются обычаями, представлениями о чести, власти и религии, поэтому конфликт принимает и культурное измерение.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расширение пространства помогает увидеть, как личные решения героев отражаются на судьбе целых стран и превращают частное приключение в эпическое историческое полотно.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мира: география, политика и культурное разнообразие
</a:t>
            </a:r>
            <a:endParaRPr lang="en-US" sz="17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публикации цикла и их роль в развитии сюжета.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Библиография Tor Books и Orbit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романов цикла и завершение истории
</a:t>
            </a:r>
            <a:endParaRPr lang="en-US" sz="257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 длительное развитие цикла: от раннего формирования мира к позднему политическому и военному напряжению, завершённому в 2013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выделяется редким для жанра масштабом: десятки важных персонажей, обширная карта мира и тщательно выстроенная история создают ощущение живой цивилизации, а не только приключенческого маршрута.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«Колесо времени» считается классикой фэнтези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романа держится на внутренней логике: система Единой Силы, пророчества, традиции орденов и политические институты связаны между собой и влияют на выбор героев не меньше, чем мечи и армии.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комбинация мифа, политики и психологической драмы сделала цикл ориентиром для последующего эпического фэнтези, где длинный сюжет и сложное миростроение стали привычной нормой.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сюжетных линий романов Роберта Джордана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 в системе смыслов
</a:t>
            </a:r>
            <a:endParaRPr lang="en-US" sz="256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переплетаются, а их акценты меняются от ранних книг к финалу, усиливая ощущение моральной и исторической сложности.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конфликт Света и Тьмы, но почти столь же важна тема выбора: именно она связывает философию цикла с судьбами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Amazon как новая форма существования сюжета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перенесённый в кадр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 сохраняет узнаваемую основу — Колесо, Единую Силу и угрозу Последней Битвы, — но делает мир более наглядным через костюмы, пейзажи и визуальные символы. Благодаря этому сложная мифология становится доступнее новой аудитории.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повествования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Телевизионный формат требует сокращения и уплотнения событий: некоторые линии сведены вместе, а отдельные эпизоды поданы быстрее, чем в книгах. Это позволяет удерживать динамику и одновременно сохранить главный конфликт цикла.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сериал как два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романа и экранизации показывает, что один и тот же сюжет может по-разному воздействовать на читателя и зрителя. Литература раскрывает внутренние мысли, а экран делает акцент на действии, образах и ритме сцен.
</a:t>
            </a:r>
            <a:endParaRPr lang="en-US" sz="12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 сокращает отдельные сюжетные ветви и объединяет некоторые мотивы, чтобы история быстрее двигалась вперёд и сохраняла понятную драматическую линию для экранного формата.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экранизации от романов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местами изменён: это помогает выстроить сезонную структуру, но делает повествование менее разветвлённым, чем в романах Роберта Джордана.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второстепенных персонажей получает более компактные функции, поэтому их роли перераспределяются между несколькими героями и сценами, а не разворачиваются постепенно, как в книгах.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ключевые опоры мира сохранены: Колесо, Единая Сила, Дракон Возрождённый, Белая Башня и ожидание Последней Битвы остаются узнаваемыми в обоих вариантах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как двигатель сюжета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логику пророчеств в судьбах Ранда, Эгвейн и других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мотивов в цикле Роберта Джордана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удерживают интерес читателя
</a:t>
            </a:r>
            <a:endParaRPr lang="en-US" sz="230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постоянно пересекаются в судьбах героев, поэтому даже личные решения приобретают исторический вес.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судьба, выбор и противостояние Света и Тьмы; именно они задают эмоциональное напряжение и масштаб серии.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«Колеса времени» в современной культуре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живёт в обсуждениях персонажей, хронологий и карт мира, где поклонники сопоставляют версии событий и подробно разбирают связи между книгами, пророчествами и историей мира.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Подробная география серии породила карты, энциклопедии и путеводители по миру, которые помогают ориентироваться в сложной политической и культурной структуре произведения.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визуальные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Телесериал Amazon превратил роман в визуальный опыт, где важны костюмы, локации и ритм сцен. Так история получила новую форму существования за пределами печатной страницы.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каноном жанра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«Колесо времени» часто сравнивают с другими крупными фэнтези-сагами, но его отличает идея повторяющейся истории, где прошлое возвращается не буквально, а в изменённом виде.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литературное значение «Колеса времени»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Роберта Джордана показывает, что эпическое фэнтези может соединять приключение, философию истории и серьёзный разговор о выборе, памяти и ответственности. Именно поэтому он остаётся значимым для читателей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2026-05-23T18:42:50Z</dcterms:created>
  <dcterms:modified xsi:type="dcterms:W3CDTF">2026-05-23T18:42:50Z</dcterms:modified>
</cp:coreProperties>
</file>