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 доблестях, о подвигах, о славе…»: личная лирика и тема утраты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драма у Блока звучит сильнее героических слов.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появляется в эпоху сомнений и переоценки ценностей, когда у Блока усиливается интерес к личному переживанию. Высокие слова о доблести и славе здесь звучат не как лозунг, а как отражение частной человеческой судьбы.
</a:t>
            </a:r>
            <a:endParaRPr lang="en-US" sz="1329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и рубеж 1900-х: от символа к исповеди
</a:t>
            </a:r>
            <a:endParaRPr lang="en-US" sz="268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стихотворения: любовь, память и невозможность возврата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 любовь не как счастливое чувство, а как пережитую потерю, которая продолжает жить только в памяти героя и определяет его внутреннее состояние.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связан с невозвратностью прошлого: даже сильное чувство не способно вернуть утраченную близость, поэтому воспоминание становится одновременно утешением и болью.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опыт утраты личная тема поднимается до философского уровня: герой размышляет не только о любви, но и о власти времени над человеком.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состояние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говорит из состояния душевной опустошённости. Его речь напоминает признание, а не действие, поэтому в тексте особенно заметны интонации памяти, усталости и тихой боли.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одиночества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замкнут в прошлом и почти не обращён к будущему. Тёмное, неподвижное пространство усиливает впечатление одиночества и подчёркивает эмоциональный холод, в котором существует герой.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герой: человек, переживающий разрыв
</a:t>
            </a:r>
            <a:endParaRPr lang="en-US" sz="295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8580" y="2477750"/>
            <a:ext cx="351994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строфа раскрывает новый этап внутреннего движения героя.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ведёт от живого чувства к памяти о нём: внешнее действие почти отсутствует, а главным событием становится изменение внутреннего состояния.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Блок, стихотворение «О доблестях, о подвигах, о славе…», 1908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 и развитие лирической мысли
</a:t>
            </a:r>
            <a:endParaRPr lang="en-US" sz="254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Заглавие создаёт резкий контраст между высокой героической лексикой и частной историей утраты: ожидаемый общественный пафос сталкивается с личной болью героя.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эти слова теряют привычный военный или гражданский оттенок: доблесть понимается как стойкость, подвиг — как способность вынести страдание, а слава — как нечто уходящее.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смысловой сдвиг особенно важен для позднего Блока: высокая лексика не отменяется, а получает внутреннее, психологическое содержание.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«доблесть», «подвиг», «слава» в новом смысле
</a:t>
            </a:r>
            <a:endParaRPr lang="en-US" sz="239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движение от прошлого к настоящему
</a:t>
            </a:r>
            <a:endParaRPr lang="en-US" sz="2326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стихотворения строится как последовательность внутреннего переживания лирического героя.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почти не изображена — и потому особенно значима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Возлюбленная в стихотворении не получает подробного портретного описания. Но именно эта недосказанность делает её образ сильнее: читатель видит не внешность, а след, который она оставила в душе героя.
</a:t>
            </a:r>
            <a:endParaRPr lang="en-US" sz="993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хранит не человека, а утраченный идеал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лирического героя она становится знаком прошлого счастья и одновременно источником боли. Это уже не конкретный эпизод биографии, а образ, в котором личное воспоминание соединяется с ощущением идеала, ушедшего без возврата.
</a:t>
            </a:r>
            <a:endParaRPr lang="en-US" sz="939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существует в пространстве внутреннего видения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образ удерживается не событием, а памятью, поэтому он звучит почти символически. Возлюбленная превращается в внутренний образ, через который раскрываются одиночество, сожаление и невозможность вернуть прежнюю близость.
</a:t>
            </a:r>
            <a:endParaRPr lang="en-US" sz="939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возлюбленной: идеал, ставший воспоминанием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чувство потери в тексте не одномерно: оно постепенно переходит от острой боли к более тихому внутреннему переживанию.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тоска и память; остальные эмоции лишь смягчают финал, не снимая трагического тона.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А. Блока «О доблестях, о подвигах, о славе…»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палитра стихотворения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05450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95575"/>
            <a:ext cx="368100" cy="32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48650" y="1298100"/>
            <a:ext cx="334950" cy="382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стихотворения: исповедальность и точность выражения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Исповедальная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героя звучит как личное признание, поэтому стихотворение воспринимается очень близко и доверительно. В нём нет риторической громкости, зато есть внутренняя искренность и эмоциональная сдержанность.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синтаксическая организация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Плавные фразы и паузы делают текст музыкальным и напевным. Благодаря этому чувство раскрывается не резко, а постепенно, через интонацию, приближенную к внутреннему монологу.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эмоциональная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не объясняет переживание прямо, а показывает его через точные словесные штрихи. Недосказанность усиливает глубину текста и позволяет почувствовать сложность утраты без прямых деклараций.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обращения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обращения к прошлому создают эффект кругового движения мысли. Герой словно снова и снова возвращается к одному и тому же переживанию, не находя выхода из памяти.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1366" y="1771425"/>
            <a:ext cx="4039668" cy="207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помогают показать утрату, внутреннюю боль и память как главные состояния лирического героя.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не украшают текст, а последовательно раскрывают психологическую драму и её философский смысл.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Блок. «О доблестях, о подвигах, о славе…»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роль в тексте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Замкнутое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и окно задают ощущение неподвижности: герой существует в пределах тесного внутреннего мира, где внешняя реальность почти не важна.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Возврат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Финальное движение текста происходит не во времени событий, а в сознании: прошлое снова и снова возвращается, становясь главным содержанием переживания.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Дорога и прошлое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и отсылки к былому расширяют пространство памяти, но не возвращают событию реальность; они лишь обозначают расставание.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 время: мир памяти вместо реального движения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внешне высокая лексика не определяет смысл текста: она служит фоном для личной драмы и внутреннего переживания.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стихотворения — не публичный подвиг, а память о любви и одиночестве; героическое начало переосмыслено изнутри.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Блок. «О доблестях, о подвигах, о славе…», 1908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героического и личного начал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стихотворения звучит плавно и напевно, поэтому текст воспринимается почти как романс. Повторяющиеся конструкции связывают строки в единый поток памяти и печального признания.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развивается от тихой сосредоточенности к более открытому переживанию утраты. Музыкальность не смягчает боль, а делает её особенно устойчивой и возвращающейся.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стиха: ритм, интонация, музыкальность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финала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внутреннее движение героя от воспоминания к нравственной стойкости.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 отход от ранней мистической приподнятости к более строгому самоанализу и психологической точности, что особенно заметно в сжатой и напряжённой форме высказывания.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позднего Блока характерны трагическая ясность и отказ от отвлечённой символики: образ становится ближе к личному опыту, а чувство — более земным и конкретным.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Символистская образность здесь не исчезает, но перестаёт быть самоцелью: она помогает передать внутренний кризис, а не создать мечтательную иллюзию идеала.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стихотворение соединяет высокий стиль, исповедальность и ощущение исторического перелома, которое ощущается в судьбе человека и в интонации эпохи.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 контексте позднего Блока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работают не как бытовые детали, а как знаки душевного состояния, поэтому каждое пространство в тексте психологически нагружено.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 объединяет мотивы разлуки, памяти и одиночества, делая внутренний мир героя главным предметом изображения.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Блок. «О доблестях, о подвигах, о славе…»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смысловые функции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важно для школьного анализа
</a:t>
            </a:r>
            <a:endParaRPr lang="en-US" sz="2285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удобно разбирать как образец лирики, где личное чувство раскрывается через композицию, повтор, контрасты и точную систему символов, а не через прямое объяснение.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увидеть, как память, время и утрата становятся философскими темами, сохраняя при этом эмоциональную достоверность и внутреннюю сдержанность.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особенно полезно для анализа поэзии Серебряного века, потому что наглядно показывает связь музыкальности, психологизма и смысловой многослойности.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8580" y="2477750"/>
            <a:ext cx="351994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стихотворения меняют привычное значение и раскрываются через личную драму героя.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слова переосмыслены: они обозначают не общественную победу, а нравственную выдержку человека перед лицом утраты.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Блок. «О доблестях, о подвигах, о славе…»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смыслы для интерпретации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боль как путь к философскому смыслу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Блок превращает любовную утрату в размышление о памяти, времени и достоинстве. Герой не побеждает, но сохраняет внутреннюю стойкость, и в этом заключена его тихая доблесть.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2026-05-23T16:21:01Z</dcterms:created>
  <dcterms:modified xsi:type="dcterms:W3CDTF">2026-05-23T16:21:01Z</dcterms:modified>
</cp:coreProperties>
</file>