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3400" y="1682550"/>
            <a:ext cx="7657200" cy="17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 компьютеры: тема для урока английского языка в 9 классе
</a:t>
            </a:r>
            <a:endParaRPr lang="en-US" sz="2600" dirty="0"/>
          </a:p>
        </p:txBody>
      </p:sp>
      <p:sp>
        <p:nvSpPr>
          <p:cNvPr id="4" name="Text 1"/>
          <p:cNvSpPr txBox="1"/>
          <p:nvPr/>
        </p:nvSpPr>
        <p:spPr>
          <a:xfrm>
            <a:off x="1691400" y="3738325"/>
            <a:ext cx="5761200" cy="101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Компьютеры в учебе, общении и цифровой жизни подростков.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118975" y="140896"/>
            <a:ext cx="40989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Компьютеры помогают учиться, общаться, искать информацию и отдыхать. Эта тема дает современную лексику и удобный материал для speaking, reading, writing and vocabulary.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this topic matters for teenagers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Vocabulary: key words about computers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690425" y="1190675"/>
            <a:ext cx="4613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устройства
</a:t>
            </a:r>
            <a:pPr algn="l" indent="0" marL="0">
              <a:lnSpc>
                <a:spcPct val="115000"/>
              </a:lnSpc>
              <a:buNone/>
            </a:pPr>
            <a:r>
              <a:rPr lang="en-US" sz="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темы: computer, laptop, tablet, screen, keyboard, mouse, monitor и headphones. Эти слова нужны, чтобы описывать технику, которой школьники пользуются каждый день.
</a:t>
            </a:r>
            <a:endParaRPr lang="en-US" sz="975" dirty="0"/>
          </a:p>
        </p:txBody>
      </p:sp>
      <p:sp>
        <p:nvSpPr>
          <p:cNvPr id="13" name="Text 3"/>
          <p:cNvSpPr txBox="1"/>
          <p:nvPr/>
        </p:nvSpPr>
        <p:spPr>
          <a:xfrm>
            <a:off x="690425" y="1897025"/>
            <a:ext cx="4613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Аккаунт и доступ
</a:t>
            </a:r>
            <a:pPr algn="l" indent="0" marL="0">
              <a:lnSpc>
                <a:spcPct val="115000"/>
              </a:lnSpc>
              <a:buNone/>
            </a:pPr>
            <a:r>
              <a:rPr lang="en-US" sz="4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знать слова password, account, website, app, file, online и offline. Они помогают говорить о входе в систему, работе с файлами и использовании цифровых сервисов.
</a:t>
            </a:r>
            <a:endParaRPr lang="en-US" sz="1059" dirty="0"/>
          </a:p>
        </p:txBody>
      </p:sp>
      <p:sp>
        <p:nvSpPr>
          <p:cNvPr id="14" name="Text 4"/>
          <p:cNvSpPr txBox="1"/>
          <p:nvPr/>
        </p:nvSpPr>
        <p:spPr>
          <a:xfrm>
            <a:off x="690425" y="2603371"/>
            <a:ext cx="4613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на компьютере
</a:t>
            </a:r>
            <a:pPr algn="l" indent="0" marL="0">
              <a:lnSpc>
                <a:spcPct val="115000"/>
              </a:lnSpc>
              <a:buNone/>
            </a:pPr>
            <a:r>
              <a:rPr lang="en-US" sz="4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Глагольные сочетания to surf the Internet, to download, to upload, to search and to save a file часто встречаются в заданиях. Их важно использовать в простых и точных предложениях.
</a:t>
            </a:r>
            <a:endParaRPr lang="en-US" sz="1017" dirty="0"/>
          </a:p>
        </p:txBody>
      </p:sp>
      <p:sp>
        <p:nvSpPr>
          <p:cNvPr id="15" name="Text 5"/>
          <p:cNvSpPr txBox="1"/>
          <p:nvPr/>
        </p:nvSpPr>
        <p:spPr>
          <a:xfrm>
            <a:off x="690425" y="3309708"/>
            <a:ext cx="4613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4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to do homework on a computer, to create a presentation, to send messages and to watch videos помогают рассказывать о школьных и домашних задачах на английском языке.
</a:t>
            </a:r>
            <a:endParaRPr lang="en-US" sz="997" dirty="0"/>
          </a:p>
        </p:txBody>
      </p:sp>
      <p:sp>
        <p:nvSpPr>
          <p:cNvPr id="16" name="Text 6"/>
          <p:cNvSpPr txBox="1"/>
          <p:nvPr/>
        </p:nvSpPr>
        <p:spPr>
          <a:xfrm>
            <a:off x="690425" y="4016044"/>
            <a:ext cx="4613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Device, gadget, equipment
</a:t>
            </a:r>
            <a:pPr algn="l" indent="0" marL="0">
              <a:lnSpc>
                <a:spcPct val="115000"/>
              </a:lnSpc>
              <a:buNone/>
            </a:pPr>
            <a:r>
              <a:rPr lang="en-US" sz="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9 класса важно различать device, gadget и equipment. Device — это устройство, gadget — небольшой полезный прибор, equipment — техника или оборудование как часть более широкой группы.
</a:t>
            </a:r>
            <a:endParaRPr lang="en-US" sz="88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25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Computer at school and at home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5900" y="12266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school компьютер нужен для онлайн-упражнений, презентаций, электронных учебников и коротких проверочных заданий. Он делает уроки нагляднее и помогает быстрее получать обратную связь.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609428" y="12370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для учёбы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home компьютер помогает искать информацию, писать тексты, повторять слова и смотреть обучающие видео. Школьники могут работать в удобном темпе и возвращаться к материалу позже.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92978" y="12370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и сотрудничество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475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позволяет переписываться с одноклассниками, обмениваться файлами и обсуждать задания. Это особенно полезно, когда нужно подготовить проект или быстро уточнить домашнюю работу.
</a:t>
            </a:r>
            <a:endParaRPr lang="en-US" sz="1140" dirty="0"/>
          </a:p>
        </p:txBody>
      </p:sp>
      <p:sp>
        <p:nvSpPr>
          <p:cNvPr id="15" name="Text 5"/>
          <p:cNvSpPr txBox="1"/>
          <p:nvPr/>
        </p:nvSpPr>
        <p:spPr>
          <a:xfrm>
            <a:off x="6776509" y="122522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английского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открыт словарь, тетрадь и учебный сайт, легче учить новые слова и проверять себя. Такое сочетание делает работу за ноутбуком более продуктивной и понятной.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распределения времени подростков; иллюстративные данные для презентации.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свободное время часто уходит на развлечения, а учеба занимает меньшую, но важную часть.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видео обычно занимают больше времени, чем учеба; при этом общение и творчество тоже заметны в повседневной жизни.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teenagers use computers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0226" y="1360258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7101" y="3235661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2205" y="3213821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576" y="1353304"/>
            <a:ext cx="218400" cy="1941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58926" y="1341171"/>
            <a:ext cx="218400" cy="2184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5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Benefits of computers for learning English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3428425" y="1793400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Аудиозаписи, песни и короткие диалоги тренируют listening skills. Ученики слышат живую речь и лучше запоминают интонацию, ударение и звучание слов.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919400" y="1262400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Аудирование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483530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Обучающие платформы дают возможность повторять материал регулярно. Даже несколько минут в день помогают улучшать pronunciation, vocabulary и reading comprehension.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5326275" y="3119175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каждый день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601225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ролики с субтитрами помогают понимать слова в контексте. Это особенно полезно, когда новая лексика встречается в диалоге, а не отдельно.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1112300" y="3119175"/>
            <a:ext cx="3186300" cy="3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 и субтитры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585775" y="1805275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словари помогают быстро находить перевод, примеры и произношение. Это экономит время и делает новые слова понятнее в реальном контексте.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1076750" y="1271138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Онлайн-словари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6247125" y="1805275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Интерактивные тесты и задания развивают spelling, grammar and typing skills. Школьник сразу видит ошибки и может исправить их без лишнего стресса.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6738100" y="1271138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 орфография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641221"/>
            <a:ext cx="4063200" cy="21869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один и тот же инструмент может быть полезным или вредным в зависимости от привычек пользователя.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приносит пользу в учёбе и общении, но требует самоконтроля. Основные риски связаны с временем за экраном, здоровьем и безопасностью в сети.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 теме «Children and computers».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Advantages and disadvantages of computers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words for speaking about digital life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87150" y="1672400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to chat online, to send messages and to log in помогают говорить о повседневном общении. Они нужны, чтобы описывать простые действия в интернете понятно и без ошибок.
</a:t>
            </a:r>
            <a:endParaRPr lang="en-US" sz="1148" dirty="0"/>
          </a:p>
        </p:txBody>
      </p:sp>
      <p:sp>
        <p:nvSpPr>
          <p:cNvPr id="11" name="Text 3"/>
          <p:cNvSpPr txBox="1"/>
          <p:nvPr/>
        </p:nvSpPr>
        <p:spPr>
          <a:xfrm>
            <a:off x="887150" y="3216775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Файлы и контент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to share files, to create content and to post photos полезны для рассказа о проектах, школьных сообщениях и личных публикациях в сети.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736636" y="1684863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3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to protect personal data, to set a password and to log out помогают объяснить правила защиты аккаунта. Эти фразы особенно важны при обсуждении приватности.
</a:t>
            </a:r>
            <a:endParaRPr lang="en-US" sz="1173" dirty="0"/>
          </a:p>
        </p:txBody>
      </p:sp>
      <p:sp>
        <p:nvSpPr>
          <p:cNvPr id="13" name="Text 5"/>
          <p:cNvSpPr txBox="1"/>
          <p:nvPr/>
        </p:nvSpPr>
        <p:spPr>
          <a:xfrm>
            <a:off x="3751474" y="3216775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follow rules and to be careful with links — удобные выражения для разговоров о безопасном интернете. Они подходят для советов, просьб и коротких предупреждений.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549024" y="1672400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прилагательные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37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useful, convenient, dangerous, modern, popular, safe и private помогают делать речь точнее. С их помощью легко выразить мнение о сайтах, приложениях и цифровых привычках.
</a:t>
            </a:r>
            <a:endParaRPr lang="en-US" sz="111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Safe behavior online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обычной работе в интернете и при подозрительной ситуации.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Internet risks for teenagers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690425" y="1190675"/>
            <a:ext cx="4613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Фишинг
</a:t>
            </a:r>
            <a:pPr algn="l" indent="0" marL="0">
              <a:lnSpc>
                <a:spcPct val="115000"/>
              </a:lnSpc>
              <a:buNone/>
            </a:pPr>
            <a:r>
              <a:rPr lang="en-US" sz="4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Phishing — это попытка выманить пароль, номер телефона или другую личную информацию. Обычно такие сообщения выглядят срочно и просят перейти по unsafe link.
</a:t>
            </a:r>
            <a:endParaRPr lang="en-US" sz="1025" dirty="0"/>
          </a:p>
        </p:txBody>
      </p:sp>
      <p:sp>
        <p:nvSpPr>
          <p:cNvPr id="13" name="Text 3"/>
          <p:cNvSpPr txBox="1"/>
          <p:nvPr/>
        </p:nvSpPr>
        <p:spPr>
          <a:xfrm>
            <a:off x="690425" y="1897025"/>
            <a:ext cx="4613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Поддельные аккаунты
</a:t>
            </a:r>
            <a:pPr algn="l" indent="0" marL="0">
              <a:lnSpc>
                <a:spcPct val="115000"/>
              </a:lnSpc>
              <a:buNone/>
            </a:pPr>
            <a:r>
              <a:rPr lang="en-US" sz="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Fake accounts могут притворяться друзьями, учителями или известными людьми. Подросткам важно проверять unknown sender и не доверять сообщениям без подтверждения.
</a:t>
            </a:r>
            <a:endParaRPr lang="en-US" sz="975" dirty="0"/>
          </a:p>
        </p:txBody>
      </p:sp>
      <p:sp>
        <p:nvSpPr>
          <p:cNvPr id="14" name="Text 4"/>
          <p:cNvSpPr txBox="1"/>
          <p:nvPr/>
        </p:nvSpPr>
        <p:spPr>
          <a:xfrm>
            <a:off x="690425" y="2603371"/>
            <a:ext cx="4613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Вредоносные программы
</a:t>
            </a:r>
            <a:pPr algn="l" indent="0" marL="0">
              <a:lnSpc>
                <a:spcPct val="115000"/>
              </a:lnSpc>
              <a:buNone/>
            </a:pPr>
            <a:r>
              <a:rPr lang="en-US" sz="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Malware и spam могут замедлять устройство, открывать лишние окна и мешать работе. Опасно скачивать файлы с сомнительных сайтов и неизвестных источников.
</a:t>
            </a:r>
            <a:endParaRPr lang="en-US" sz="1082" dirty="0"/>
          </a:p>
        </p:txBody>
      </p:sp>
      <p:sp>
        <p:nvSpPr>
          <p:cNvPr id="15" name="Text 5"/>
          <p:cNvSpPr txBox="1"/>
          <p:nvPr/>
        </p:nvSpPr>
        <p:spPr>
          <a:xfrm>
            <a:off x="690425" y="3309708"/>
            <a:ext cx="4613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Кибербуллинг
</a:t>
            </a:r>
            <a:pPr algn="l" indent="0" marL="0">
              <a:lnSpc>
                <a:spcPct val="115000"/>
              </a:lnSpc>
              <a:buNone/>
            </a:pPr>
            <a:r>
              <a:rPr lang="en-US" sz="4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Cyberbullying включает обидные сообщения, насмешки и угрозы в сети. В такой ситуации важно сохранить доказательства и immediately report the problem взрослому.
</a:t>
            </a:r>
            <a:endParaRPr lang="en-US" sz="1065" dirty="0"/>
          </a:p>
        </p:txBody>
      </p:sp>
      <p:sp>
        <p:nvSpPr>
          <p:cNvPr id="16" name="Text 6"/>
          <p:cNvSpPr txBox="1"/>
          <p:nvPr/>
        </p:nvSpPr>
        <p:spPr>
          <a:xfrm>
            <a:off x="690425" y="4016044"/>
            <a:ext cx="4613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Мошенничество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5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Scams часто обещают призы, подарки или быстрый доход. Если просят private information, школьные фото или геолокацию, нужно остановиться и не отвечать.
</a:t>
            </a:r>
            <a:endParaRPr lang="en-US" sz="111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25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Personal information and digital footprint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5900" y="12266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считается личным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личным данным относятся имя, адрес, номер телефона, школа, пароль, фото и логин. Даже обычные сведения могут быть использованы чужими людьми, если подросток делится ими без проверки.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609428" y="12370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digital footprint
</a:t>
            </a:r>
            <a:pPr algn="l" indent="0" marL="0">
              <a:lnSpc>
                <a:spcPct val="115000"/>
              </a:lnSpc>
              <a:buNone/>
            </a:pPr>
            <a:r>
              <a:rPr lang="en-US" sz="487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footprint — это след от публикаций, комментариев, лайков и сообщений. Он может сохраняться долго и влиять на то, как человека воспринимают одноклассники, учителя и будущие работодатели.
</a:t>
            </a:r>
            <a:endParaRPr lang="en-US" sz="1168" dirty="0"/>
          </a:p>
        </p:txBody>
      </p:sp>
      <p:sp>
        <p:nvSpPr>
          <p:cNvPr id="14" name="Text 4"/>
          <p:cNvSpPr txBox="1"/>
          <p:nvPr/>
        </p:nvSpPr>
        <p:spPr>
          <a:xfrm>
            <a:off x="4692978" y="12370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геолокации, фотографий документов или простых паролей делает аккаунт уязвимым. Особенно рискованно отвечать на сообщения от незнакомых людей и переходить по непонятным ссылкам.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76509" y="122522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полезно помнить: всё, что отправлено в сеть, может быть сохранено, переслано или скопировано. Поэтому безопасное поведение помогает защитить репутацию и личную жизнь.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для учебной диаграммы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примерный недельный ритм использования компьютера: в будни больше учебных задач, а в выходные — игр, видео и общения.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за экраном заметно растёт к выходным, поэтому школьникам важно заранее планировать учёбу, отдых и активность вне дома.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Screen time during the week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036" y="1332871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2478" y="2077818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6036" y="2835561"/>
            <a:ext cx="218400" cy="1747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2241" y="3584408"/>
            <a:ext cx="218400" cy="1747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6036" y="4311421"/>
            <a:ext cx="218400" cy="2184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5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Computer games: useful language for discussion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1388650" y="1115825"/>
            <a:ext cx="7241700" cy="6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Attention and reaction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часто требуют быстрой реакции и точного внимания к деталям. Это помогает замечать изменения на экране, следить за задачей и быстрее принимать решения в знакомой ситуации.
</a:t>
            </a:r>
            <a:endParaRPr lang="en-US" sz="1300" dirty="0"/>
          </a:p>
        </p:txBody>
      </p:sp>
      <p:sp>
        <p:nvSpPr>
          <p:cNvPr id="17" name="Text 3"/>
          <p:cNvSpPr txBox="1"/>
          <p:nvPr/>
        </p:nvSpPr>
        <p:spPr>
          <a:xfrm>
            <a:off x="1388650" y="1864675"/>
            <a:ext cx="7241700" cy="6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Strategy and planning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играх нужно думать наперёд, выбирать путь и оценивать риск. Такие задания тренируют стратегическое мышление и учат не торопиться, если от выбора зависит результат.
</a:t>
            </a:r>
            <a:endParaRPr lang="en-US" sz="1300" dirty="0"/>
          </a:p>
        </p:txBody>
      </p:sp>
      <p:sp>
        <p:nvSpPr>
          <p:cNvPr id="18" name="Text 4"/>
          <p:cNvSpPr txBox="1"/>
          <p:nvPr/>
        </p:nvSpPr>
        <p:spPr>
          <a:xfrm>
            <a:off x="1388650" y="2596675"/>
            <a:ext cx="7241700" cy="6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Teamwork in games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Командные игры показывают, как важно слушать других, следовать rules и распределять роли. Ученики практикуют английские слова player, winner, mission, level и challenge в понятном контексте.
</a:t>
            </a:r>
            <a:endParaRPr lang="en-US" sz="1300" dirty="0"/>
          </a:p>
        </p:txBody>
      </p:sp>
      <p:sp>
        <p:nvSpPr>
          <p:cNvPr id="19" name="Text 5"/>
          <p:cNvSpPr txBox="1"/>
          <p:nvPr/>
        </p:nvSpPr>
        <p:spPr>
          <a:xfrm>
            <a:off x="1388650" y="3345525"/>
            <a:ext cx="7241700" cy="6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speaking phrases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обсуждения темы подходят фразы about a score, a new level, a difficult mission или a fair win. Они помогают коротко рассказывать, почему игра нравится и чему она учит.
</a:t>
            </a:r>
            <a:endParaRPr lang="en-US" sz="1300" dirty="0"/>
          </a:p>
        </p:txBody>
      </p:sp>
      <p:sp>
        <p:nvSpPr>
          <p:cNvPr id="20" name="Text 6"/>
          <p:cNvSpPr txBox="1"/>
          <p:nvPr/>
        </p:nvSpPr>
        <p:spPr>
          <a:xfrm>
            <a:off x="1388650" y="4094375"/>
            <a:ext cx="7241700" cy="6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 limits matter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игр становится заметной только при разумном времени и хорошем режиме дня. Если не делать паузы, страдают sleep, homework и концентрация на уроках.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2016264"/>
            <a:ext cx="4063200" cy="14579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рекомендации по гигиене работы за компьютером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правила помогают сохранить зрение, осанку и концентрацию во время работы за компьютером.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регулярные привычки снижают усталость и делают работу за компьютером более безопасной и продуктивной.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Rules for healthy computer use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086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Включение интереса
</a:t>
            </a:r>
            <a:pPr algn="l" indent="0" marL="0">
              <a:lnSpc>
                <a:spcPct val="130039"/>
              </a:lnSpc>
              <a:buNone/>
            </a:pPr>
            <a:r>
              <a:rPr lang="en-US" sz="54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делает уроки более наглядными: видео, quizzes и flashcards сразу привлекают внимание и помогают начать работу без лишнего напряжения.
</a:t>
            </a:r>
            <a:endParaRPr lang="en-US" sz="1091" dirty="0"/>
          </a:p>
        </p:txBody>
      </p:sp>
      <p:sp>
        <p:nvSpPr>
          <p:cNvPr id="10" name="Text 2"/>
          <p:cNvSpPr txBox="1"/>
          <p:nvPr/>
        </p:nvSpPr>
        <p:spPr>
          <a:xfrm>
            <a:off x="242395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Быстрая проверка
</a:t>
            </a:r>
            <a:pPr algn="l" indent="0" marL="0">
              <a:lnSpc>
                <a:spcPct val="130039"/>
              </a:lnSpc>
              <a:buNone/>
            </a:pPr>
            <a:r>
              <a:rPr lang="en-US" sz="5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могут сразу увидеть answers, исправить mistakes и сохранить drafts. Это снижает страх ошибки и делает процесс обучения более понятным.
</a:t>
            </a:r>
            <a:endParaRPr lang="en-US" sz="1138" dirty="0"/>
          </a:p>
        </p:txBody>
      </p:sp>
      <p:sp>
        <p:nvSpPr>
          <p:cNvPr id="11" name="Text 3"/>
          <p:cNvSpPr txBox="1"/>
          <p:nvPr/>
        </p:nvSpPr>
        <p:spPr>
          <a:xfrm>
            <a:off x="43501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1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Поддержка самостоятельности
</a:t>
            </a:r>
            <a:pPr algn="l" indent="0" marL="0">
              <a:lnSpc>
                <a:spcPct val="130039"/>
              </a:lnSpc>
              <a:buNone/>
            </a:pPr>
            <a:r>
              <a:rPr lang="en-US" sz="5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Онлайн-словари, учебные платформы и короткие задания помогают работать в удобном темпе. Школьник лучше понимает, что именно нужно улучшить.
</a:t>
            </a:r>
            <a:endParaRPr lang="en-US" sz="1119" dirty="0"/>
          </a:p>
        </p:txBody>
      </p:sp>
      <p:sp>
        <p:nvSpPr>
          <p:cNvPr id="12" name="Text 4"/>
          <p:cNvSpPr txBox="1"/>
          <p:nvPr/>
        </p:nvSpPr>
        <p:spPr>
          <a:xfrm>
            <a:off x="625100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Потеря концентрации
</a:t>
            </a:r>
            <a:pPr algn="l" indent="0" marL="0">
              <a:lnSpc>
                <a:spcPct val="130039"/>
              </a:lnSpc>
              <a:buNone/>
            </a:pPr>
            <a:r>
              <a:rPr lang="en-US" sz="5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Уведомления, лишние окна и социальные сети отвлекают от текста. Поэтому цифровые инструменты полезны только тогда, когда ученик умеет управлять вниманием.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Computers and school motivation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736" y="887000"/>
            <a:ext cx="2728727" cy="2333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7636" y="875450"/>
            <a:ext cx="2728727" cy="233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7536" y="861375"/>
            <a:ext cx="2728727" cy="2333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аккуратном столе стоит ноутбук, рядом лежат учебник английского языка и словарь. Свободное место для тетради помогает быстро переключаться между чтением, письмом и проверкой новых слов.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Стол, на котором удобно учиться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Настольная лампа освещает рабочую зону сбоку, поэтому глаза меньше устают. Провода убраны, а предметы не мешают движению рук и не отвлекают от задания.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 порядок вокруг экрана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находится на уровне глаз, а руки лежат удобно на столе. Такая посадка помогает дольше сохранять внимание, не напрягать спину и работать спокойнее каждый день.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поза за компьютером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well-organized study place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to do if a computer problem appears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при зависании, подозрительном окне или возможном риске безопасности.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сравнение для учебной презентации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профессии показывают, что компьютер нужен не только в IT, но и в медицине, образовании, журналистике и архитектуре.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старше ученики, тем важнее видеть связь между школьными навыками, английским языком и будущей карьерой.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Computer-related future professions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4601" y="1356358"/>
            <a:ext cx="169650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1476" y="3209921"/>
            <a:ext cx="169650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2205" y="3235661"/>
            <a:ext cx="218400" cy="1747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7814" y="1337271"/>
            <a:ext cx="197925" cy="226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97439" y="1337271"/>
            <a:ext cx="141375" cy="2262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5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Balance: computers are tools, not masters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3428425" y="1793400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игры и видео мешают засыпанию и уменьшают силы на следующий день. Поэтому важны понятные family rules, которые помогают вовремя выключать устройство и отдыхать.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919400" y="1262400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 отдых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483530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времени на игры и видео помогает сохранять balance между homework, rest and hobbies. Когда есть режим, компьютер приносит пользу и не забирает весь день.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5326275" y="3119175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Разумные limits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601225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удобен для сообщений, но не заменяет разговор с друзьями и семьёй. Личное общение учит слушать, отвечать спокойно и лучше понимать эмоции другого человека.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1112300" y="3119175"/>
            <a:ext cx="3186300" cy="3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общение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585775" y="1805275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помогает делать домашние задания, но не должен заменять чтение, запись в тетради и работу на уроке. Учёба становится эффективнее, когда экран — это инструмент, а не отвлечение.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1076750" y="1271138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прежде всего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6247125" y="1805275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длительной работы за экраном нужно вставать, ходить и делать простые упражнения. Физическая активность поддерживает здоровье, улучшает настроение и снимает напряжение.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6738100" y="1271138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каждый день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Компьютеры помогают подросткам учиться, общаться и развивать английский язык, если они помнят о безопасности, личных данных, осанке и разумном времени перед экраном.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Children and computers: learning with balance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2026-05-31T13:17:26Z</dcterms:created>
  <dcterms:modified xsi:type="dcterms:W3CDTF">2026-05-31T13:17:26Z</dcterms:modified>
</cp:coreProperties>
</file>