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где мы живём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наша большая и красивая Родина.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для нас значит Родина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дома, улицы, школы и знакомых мест. У России есть своя история, символы, города и книги. Всё это помогает нам лучше понимать страну, в которой мы живём.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сразу в двух частях света — в Европе и Азии. Это самая большая страна мира по площади. Такое не каждый день увидишь!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Россия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заметны моря, реки, леса, горы и равнины. Важный ориентир — Москва, столица России. Она помогает узнать страну среди многих других.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карте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главный город страны и большой центр жизни. Здесь работают важные учреждения, учатся, трудятся и встречаются люди со всех концов России. Город всегда спешит, но умеет хранить своё прошлое.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всё начинается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можно увидеть Кремль, Красную площадь и известные музеи. Рядом с древними стенами стоят современные улицы и дома. Такое соседство делает столицу особенно интересной для детей и взрослых.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и новое рядом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 состоит из трёх полос — белой, синей и красной. Его поднимают в важные дни, а ещё он напоминает, что у страны есть своя история и свои общие ценности.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звучит торжественно и спокойно. Когда его слушают, люди встают. Так выражают уважение к Родине и её символам.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золотой двуглавый орёл. Этот знак узнают на документах и зданиях. Он показывает силу, единство и достоинство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есть тундра и тайга, степи и горы, широкие равнины и озёра. Такая природа похожа на большую красочную карту, где каждый край не похож на другой.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живут медведи, лоси, белки, журавли и многие другие животные. Байкал — самое глубокое озеро на Земле. Природу России нужно беречь, как самое доброе сокровище.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народов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можно увидеть национальные костюмы. Они красиво рассказывают о мастерстве, вкусе и обычаях разных народов.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одежда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жителей страны объединяют доброта, уважение и желание жить мирно. Когда люди помогают друг другу, в стране становится теплее.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люди могут говорить на разных языках. Это делает страну звучной и удивительно богатой, как большая дружная песня.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России бывают разные песни, танцы и праздники. Они сохраняют память о прошлом и делают жизнь ярче.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сёла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есть школы, библиотеки, парки и больницы. Здесь много домов, улиц и транспорта, а люди каждый день куда-то спешат по делам.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городе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сёлах чаще можно увидеть поля, сады и тихие улицы. Там жизнь спокойнее, но труд не меньше. Везде живут люди, которые стараются делать своё дело хорошо.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селе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людей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учат детей читать, считать и задавать вопросы. Благодаря им ребята открывают мир и каждый день узнают что-то новое.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помогают людям быть здоровыми, а пожарные берегут дома от беды. Эти профессии особенно важны, потому что их работа требует смелости и внимания.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Строители, инженеры и водители создают дороги, дома и удобные машины. Без их труда в городе и селе многое бы остановилось, как будто нажали на паузу.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выращивают хлеб, овощи и фрукты. Их труд помогает всем людям быть сытыми, а стране — жить и развиваться.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становится сильнее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страна начинается с знаний, труда и порядка. Когда дети учатся старательно, а взрослые работают честно, появляются школы, дороги, больницы и новые возможности для всех.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стране нужна забота о природе и бережное отношение к общему дому. Если люди не мусорят, помогают друг другу и делают своё дело ответственно, страна становится крепче и красивее.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 страны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Масленицу провожают зиму и встречают весну. Пекут блины, играют, поют и водят хороводы. Праздник помогает почувствовать, как дружно могут радоваться люди вместе.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праздник любви к своей стране, её истории и символам. В городах проходят концерты и встречи, поднимают флаг, а дети узнают больше о Родине и её красоте.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России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зимний и весёлый праздник. Дома украшают ёлку, дарят подарки, собираются всей семьёй и желают друг другу счастья. Он приносит радостное ожидание чудес.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напоминает о подвиге людей, которые защитили Родину. На улицах проходят парады, звучат песни и слова благодарности. Люди берегут память о героях.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книги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сказки, стихи и песни открывают детям мир добрых героев, смелых поступков и красивого слова. Через книги легко увидеть, как люди жили раньше и что ценили.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музыка и народное творчество помогают замечать красоту вокруг. Культура хранит память о прошлом, а чтение делает человека внимательнее, добрее и любознательнее.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народные промыслы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делали посуду, игрушки и украшения для дома. Каждый предмет был не только полезным, но и красивым.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ремёсла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бережно сохраняют в музеях, мастерских и на ярмарках. Они помогают детям узнавать традиции своей страны.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уголках России сложились свои узоры и способы росписи. Так появились хохлома, гжель и дымковская игрушка.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разных мест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дружбы и уважения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6500" y="15773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слушай других внимательно и говори вежливо. Доброе слово помогает избежать ссоры, а честность делает дружбу крепче и спокойнее.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6500" y="31769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помогай тем, кому трудно, и береги общий труд. Не порть книги, не мусори и относись к вещам аккуратно, как к своим.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страны даёт людям много природных ресурсов, поэтому их особенно важно использовать бережно и разумно.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площадь России, где находятся леса, реки, полезные ископаемые и другие природные богатства.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о площади России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81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17,1 млн км²
</a:t>
            </a:r>
            <a:endParaRPr lang="en-US" sz="58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 книг о России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сказке герой выходит из дома, идёт через лес и встречает добрых помощников. За простым сюжетом прячутся родные пейзажи, деревни и города, которые легко узнать по описанию. Так книга становится маленькой картой страны.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ведёт по знакомым местам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рассказывают о своём детстве, поездках и праздниках, страна становится ближе и понятнее. Ребёнок узнаёт, как жили его родные, какие книги любили и какие места особенно берегли. Из таких историй и растёт любовь к Родине.
</a:t>
            </a:r>
            <a:endParaRPr lang="en-US" sz="1029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 хранят память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России часто слышны шум ветра, звон ручья и голоса птиц. Ребёнок читает несколько строк и будто смотрит в окно на широкое поле или тихий двор. Поэзия помогает увидеть привычное по-новому.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учат замечать красоту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жителей страны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всех есть одна Родина, поэтому люди чувствуют себя частью большой страны, даже если живут далеко друг от друга.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Общая история и памятные события помогают понимать прошлое, уважать подвиги людей и бережно относиться к тому, что создано раньше.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Праздники, песни и традиции делают жизнь ярче, а ещё помогают встречаться, радоваться вместе и узнавать особенности разных народов.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Добрые дела, помощь соседям и забота о своём доме делают жизнь спокойнее и лучше для всех, кто живёт рядом.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глазами ребёнка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Россия начинается с самых близких мест: дома, семьи, класса, двора и любимой скамейки в парке. Здесь рождается первое чувство: это мой мир, и он мне дорог.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первая книга, первый урок и первая карта страны. Так из маленьких впечатлений складывается большая Родина, которую хочется узнавать, любить и беречь.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урока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Россия — большая и очень красивая страна, где рядом живут разные люди, города, леса, реки и степи.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люди учатся, трудятся и совершают добрые дела, страна становится крепче, чище и радостнее для каждого.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всех жителей есть общая Родина, а беречь её помогают символы, традиции, книги, природа и уважение друг к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общая Родина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начинается с близких вещей: семьи, школы, улицы и природы вокруг. Если беречь их каждый день, Родина становится сильной, доброй и по-настоящему счастливой.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2026-05-24T01:26:16Z</dcterms:created>
  <dcterms:modified xsi:type="dcterms:W3CDTF">2026-05-24T01:26:16Z</dcterms:modified>
</cp:coreProperties>
</file>