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неравенства и неравенства первой степени с одним неизвестным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числа, преобразуем выражения и находим решения на прямой.
</a:t>
            </a:r>
            <a:endParaRPr lang="en-US" sz="390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514" y="739975"/>
            <a:ext cx="4148473" cy="366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неравенства важны в алгебре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помогают описывать не одно число, а целый диапазон допустимых значений. Они нужны для задач на ограничения, сравнение величин, оценку результатов и выбор подходящих значений переменной.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неравенство и его запись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неравенства записывают с помощью знаков &gt;, &lt;, ≥ и ≤. Они показывают, какое из двух чисел больше, меньше или допускает равенство при сравнении.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&gt; и &lt; называют строгими: они не допускают равенства. Поэтому запись вроде 5&lt;5 невозможна, потому что одно и то же число не может быть меньше самого себя.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Нестрогие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≥ и ≤ допускают равенство, если сравниваемые числа совпадают. Так, записи −2≤0 и 4≥4 являются корректными и математически осмысленными.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Правильность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запись неравенства искажает смысл сравнения. Важно следить, чтобы знак соответствовал реальному соотношению чисел, а не только формально стоял между ними.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числовых неравенств
</a:t>
            </a:r>
            <a:endParaRPr lang="en-US" sz="2974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Свойства, которые сохраняют или меняют знак при преобразованиях.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преобразованиях важно учитывать знак операции: сложение и умножение на положительное число безопасны, а отрицательный множитель требует обязательной смены знака.
</a:t>
            </a:r>
            <a:endParaRPr lang="en-US" sz="1577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свойства неравенств курса алгебры основной школы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линейного неравенства
</a:t>
            </a:r>
            <a:endParaRPr lang="en-US" sz="294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преобразований от исходной записи к ответу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прямая как способ записи решений
</a:t>
            </a:r>
            <a:endParaRPr lang="en-US" sz="2613" dirty="0"/>
          </a:p>
        </p:txBody>
      </p:sp>
      <p:sp>
        <p:nvSpPr>
          <p:cNvPr id="9" name="Text 2"/>
          <p:cNvSpPr txBox="1"/>
          <p:nvPr/>
        </p:nvSpPr>
        <p:spPr>
          <a:xfrm>
            <a:off x="2992775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или промежуток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неравенства удобно изображать на координатной прямой как луч или промежуток. Такое представление сразу показывает все допустимые значения переменной, а не одно единственное число.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68570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x&gt;2 решения расположены справа от 2, а для x≤−1 — слева от −1. Графическая запись делает множество решений более понятным и удобным для проверки.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0673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точка означает, что граница не входит в ответ, а закрашенная — что входит. Это помогает различать строгие и нестрогие неравенства без лишних пояснений.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множества решений линейных неравенств
</a:t>
            </a:r>
            <a:endParaRPr lang="en-US" sz="220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ответа зависит от того, есть ли граница, входит ли она в решение и остаётся ли множество бесконечным после преобразований.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ответов сводится к лучу или промежутку; пустое множество и все числа встречаются как особые случаи при противоречиях или тождественных преобразованиях.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результатов при решении линейных неравенств в школьной алгебре
</a:t>
            </a:r>
            <a:endParaRPr lang="en-US" sz="1274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первой степени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первой степени содержит неизвестное только в первой степени. Его общий вид: ax+b&gt;0, ax+b&lt;0, ax+b≥0 или ax+b≤0, где a≠0.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к стандарту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неравенство обычно приводят к виду x&gt;k, x&lt;k, x≥k или x≤k. Такая форма удобна для записи ответа и чтения на координатной прямой.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при x не равен нулю, переменную можно выделить через обычные алгебраические действия. Именно это делает линейные неравенства доступными для систематического решения.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Полученный ответ должен быть эквивалентен исходному неравенству. Поэтому после преобразований полезно снова посмотреть, соответствует ли граница знаку и не потеряны ли допустимые значения.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неравенств без скобок и дробей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Исходная запись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Рассматриваем неравенство 3x−7≤11. На этом этапе важно увидеть линейную структуру: неизвестное стоит в первой степени, а лишних преобразований пока не требуется.
</a:t>
            </a:r>
            <a:endParaRPr lang="en-US" sz="959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Переносим −7 в правую часть, меняя знак на противоположный: получаем 3x≤18. Так сокращается запись и выделяется часть с переменной.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Перенос числа
</a:t>
            </a:r>
            <a:endParaRPr lang="en-US" sz="1038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Деление и ответ
</a:t>
            </a:r>
            <a:pPr algn="ctr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обе части на 3 и получаем x≤6. Итог удобно записать также в виде промежутка (−∞; 6], чтобы сразу показать все решения.
</a:t>
            </a:r>
            <a:endParaRPr lang="en-US" sz="1089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и дробные выражения в неравенствах
</a:t>
            </a:r>
            <a:endParaRPr lang="en-US" sz="2736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обязательно учитывают стоящий перед ними знак. Например, −(2x−5)=−2x+5, а +(3x−1)=3x−1; ошибка здесь меняет всё дальнейшее решение.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дробных неравенствах важно аккуратно работать с общим знаменателем и не терять область допустимых значений. Иначе можно получить формально верное, но неверное по смыслу преобразование.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положительное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части умножают на положительное число, знак неравенства сохраняется. Это позволяет избавляться от дробей и упрощать выражение без изменения направления сравнения.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или делении на отрицательное число знак меняется на противоположный. Это правило особенно важно в сложных примерах, где одна ошибка сразу приводит к неверному ответу.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преобразовании сразу меняет направление неравенства.
</a:t>
            </a:r>
            <a:endParaRPr lang="en-US" sz="1777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неверное действие при делении на отрицательное число приводит к полностью другому множеству решений.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преобразования неравенств при умножении и делении на отрицательное число, курс алгебры основной школы.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39" y="1128900"/>
            <a:ext cx="724012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и нестрогие неравенства: сравнение
</a:t>
            </a:r>
            <a:endParaRPr lang="en-US" sz="2804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неравенства исключают границу, а нестрогие включают её; это напрямую отражается и на числовой прямой, и в записи промежутков.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определения строгих и нестрогих неравенств, школьный курс алгебры.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типов неравенств по знаку, границе и записи промежутка.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линейного неравенства
</a:t>
            </a:r>
            <a:endParaRPr lang="en-US" sz="295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проверки: подстановка найденного значения, вычисление обеих частей и анализ возможной ошибки в преобразованиях.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решение начинается от одной точки и тянется бесконечно, на прямой изображают луч. Если граница не входит, точку оставляют пустой; если входит, её закрашивают. Так один взгляд показывает и предел, и направление решения.
</a:t>
            </a:r>
            <a:endParaRPr lang="en-US" sz="120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и границы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Символическая запись превращает рисунок в строгий математический ответ. Круглые и квадратные скобки сразу подсказывают, входит ли граница в решение, а бесконечность всегда остаётся с круглой скобкой, потому что её нельзя включить как число.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Промежуток как запись множества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решение на числовой прямой
</a:t>
            </a:r>
            <a:endParaRPr lang="en-US" sz="2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неравенств
</a:t>
            </a:r>
            <a:endParaRPr lang="en-US" sz="290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ошибка появляется не в вычислениях, а в самом правиле преобразования. Особенно это заметно при работе с отрицательным множителем.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две базовые ошибки: пропуск смены знака и путаница в символах неравенства.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типичным ошибкам учащихся 10 класса; данные приведены в иллюстративном виде.
</a:t>
            </a:r>
            <a:endParaRPr lang="en-US" sz="1142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8925" y="12071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Нужно, чтобы выполнялись все условия сразу. Поэтому решение ищут как пересечение множеств: подходят только те значения, которые удовлетворяют каждому неравенству одновременно.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788925" y="230260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выполнения хотя бы одного условия. Значит, решение строится как объединение множеств, и на числовой прямой учитываются все участки, где верно хотя бы одно неравенство.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788925" y="33980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различие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выглядит как общий фрагмент двух областей, а объединение — как сумма всех подходящих участков. Такое сравнение помогает быстро отличать тип задания и не смешивать логику условий.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4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и совокупность неравенств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неравенств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ctr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описывают допустимые диапазоны нагрева и охлаждения, когда важно удержать процесс в безопасных пределах, а не вычислить одно фиксированное значение.
</a:t>
            </a:r>
            <a:endParaRPr lang="en-US" sz="1213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 бюджет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массу, стоимость и расход не всегда нужен точный результат. Чаще требуется указать интервал, который не превышает заданное ограничение и остаётся реалистичным.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с погрешностью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и химии результат почти всегда имеет погрешность. Неравенства удобно задают область, в которой истинное значение может находиться, не выходя за пределы точности.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и условия
</a:t>
            </a:r>
            <a:pPr algn="ctr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информатике неравенства помогают описывать ограничения на входные данные, время работы и размеры массивов. Это делает модель задачи точной и проверяемой.
</a:t>
            </a:r>
            <a:endParaRPr lang="en-US" sz="12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усложняются задания по теме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757375" y="1099962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решают простые линейные неравенства без скобок и дробей. Здесь отрабатываются перенос слагаемых, деление на коэффициент и аккуратная запись ответа.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Базовый уровень
</a:t>
            </a:r>
            <a:endParaRPr lang="en-US" sz="941" dirty="0"/>
          </a:p>
        </p:txBody>
      </p:sp>
      <p:sp>
        <p:nvSpPr>
          <p:cNvPr id="8" name="Text 2"/>
          <p:cNvSpPr txBox="1"/>
          <p:nvPr/>
        </p:nvSpPr>
        <p:spPr>
          <a:xfrm>
            <a:off x="3837427" y="2831612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Повышенный уровень
</a:t>
            </a:r>
            <a:pPr algn="ctr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скобки, дробные коэффициенты и необходимость следить за знаком при преобразованиях. На этом этапе особенно важно не допустить ошибки в вычислениях и знаках.
</a:t>
            </a:r>
            <a:endParaRPr lang="en-US" sz="933" dirty="0"/>
          </a:p>
        </p:txBody>
      </p:sp>
      <p:sp>
        <p:nvSpPr>
          <p:cNvPr id="9" name="Text 3"/>
          <p:cNvSpPr txBox="1"/>
          <p:nvPr/>
        </p:nvSpPr>
        <p:spPr>
          <a:xfrm>
            <a:off x="5725712" y="128611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идут текстовые задачи, системы неравенств и поиск целых решений внутри промежутка. Здесь алгебра связывается с реальной ситуацией и требует более гибкого анализа условий.
</a:t>
            </a:r>
            <a:pPr algn="ctr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Сложные модели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формулы и стандартные записи ответа
</a:t>
            </a:r>
            <a:endParaRPr lang="en-US" sz="2575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исходных форм неравенств и наиболее удобных форм ответа.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ответ всегда эквивалентен исходному неравенству и сразу показывает, входит ли граница в решение.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формы линейных неравенств и записи решений, курс алгебры основной школы.
</a:t>
            </a:r>
            <a:endParaRPr lang="en-US" sz="1232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Неравенства: от сравнения к решению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учат видеть не только отдельное число, но и весь допустимый диапазон. Чем точнее вы работаете со знаками, преобразованиями и записью промежутков, тем увереннее решаете алгебраические и прикладные задачи.
</a:t>
            </a:r>
            <a:endParaRPr lang="en-US" sz="413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2026-05-29T09:54:22Z</dcterms:created>
  <dcterms:modified xsi:type="dcterms:W3CDTF">2026-05-29T09:54:22Z</dcterms:modified>
</cp:coreProperties>
</file>