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треугольников: две стороны и угол между ними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могут быть «копиями» разного размера: равен угол между сторонами и сохраняются пропорции.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этот признак подобия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 двум сторонам и углу нужен, когда требуется найти неизвестные длины, проверить похожесть фигур на чертежах и в задачах по масштабу. Он удобен тем, что для вывода о подобии достаточно проверить два отношения и один угол.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подобия по двум сторонам и углу
</a:t>
            </a:r>
            <a:endParaRPr lang="en-US" sz="2363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сравнении треугольников ABC и A1B1C1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подобных треугольников соответствующие углы равны, а соответствующие стороны относятся как одно и то же число — коэффициент подобия. При k&gt;1 треугольник больше, при k&lt;1 — меньше, форма сохраняется.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8 класса (признак и свойства подобия треугольников).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показывает, во сколько раз меняется размер «копии» при сохранении формы.
</a:t>
            </a:r>
            <a:endParaRPr lang="en-US" sz="5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признака подобия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стороны одного треугольника пропорциональны двум сторонам другого, и при этом угол между ними равен, то треугольники одинаковой формы. Такое условие связывает форму и масштаб.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именно угол между выбранными сторонами. Он определяет «расположение» этих сторон внутри треугольника и не даёт треугольникам поменять форму при сохранении пропорций.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формулируют так: треугольники подобны по двум сторонам и углу между ними. После этого можно использовать коэффициент подобия для вычислений и проверки ответов.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признака в обозначениях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треугольников ABC и A1B1C1 признак записывают так: AB/A1B1 = AC/A1C1 и ∠A = ∠A1, если эти углы расположены между соответствующими сторонами. Обычно задают соответствие вершин: A ↔ A1, B ↔ B1, C ↔ C1.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равные углы отмечают одинаковыми дугами, а пропорциональные стороны — одинаковыми засечками. Такая разметка показывает, какие именно стороны и какой именно включённый угол сравниваются, чтобы вывод о подобии был корректным.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22217"/>
            <a:ext cx="4164900" cy="2456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признака подобия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что именно проверяют в треугольниках и к какому выводу приходят.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работает только при одновременном равенстве включённого угла и пропорциональности двух пар соответствующих сторон.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8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пропорциональных сторон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отношения соответствующих сторон равны 1:2, то есть одна фигура уменьшается ровно вдвое по длинам. Дополнительно отмечают равный угол между этими сторонами.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пропорции одинаковы и угол между ними равен, можно сделать вывод о подобии без дополнительных измерений всех сторон.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 иллюстрации признака подобия (данные из условия слайда).
</a:t>
            </a:r>
            <a:endParaRPr lang="en-US" sz="13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— это отношение соответствующих сторон. Если он равен 2, то каждая сторона второго треугольника в 2 раза больше соответствующей стороны первого. При k=1 треугольники равны по размерам.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«Подобие треугольников» (коэффициент подобия как отношение соответствующих сторон).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коэффициенте размеры одного треугольника увеличиваются ровно вдвое относительно другого.
</a:t>
            </a:r>
            <a:endParaRPr lang="en-US" sz="5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95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именно угол между сторонами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сами по себе не решают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только отношения двух пар сторон, можно получить треугольники разной формы. Пропорции отвечают за масштаб, но не гарантируют одинаковое «раскрытие» сторон внутри треугольника.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проверяют именно включённый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признаке сравнивают не любой угол, а угол между выбранными сторонами. Тогда обе части условия работают вместе: пропорции задают масштаб, а угол — точную форму.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фиксирует расположение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включённого угла означает, что выбранные стороны стоят друг к другу в одном и том же направлении. Так сохраняется геометрическая форма, а не только размеры по линейке.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треугольника с «правильным» соответствием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одном чертеже обычно показывают два треугольника и подписывают соответствующие вершины (например, A ↔ A1, B ↔ B1, C ↔ C1). Такая разметка сразу подсказывает, какие стороны и углы сравниваются между собой, а не «по случайности».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отмечают одинаковыми дугами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выбранными сторонами выделяют дугой. Если в обоих треугольниках этот включённый угол равен, дуги ставят одинаковые по виду и количеству. По рисунку становится видно: проверяется не любой угол, а именно тот, который «вклеен» между двумя сторонами.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 подчёркивают штрихами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которые должны входить в пропорцию, отмечают одинаковыми засечками или штрихами. Рядом часто записывают коэффициент подобия, например k = 2 или k = 1/2. Это делает масштаб сравнения наглядным: один треугольник — увеличенная или уменьшенная копия другого.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чертёж с отмеченным признаком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следует из подобия треугольников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подобных треугольников относятся так же, как и соответствующие стороны. Поэтому можно сравнивать длины по контуру, опираясь на один и тот же масштаб.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позволяет находить высоты, длины отрезков и другие величины, не измеряя всё подряд на чертеже. Достаточно доказать подобие и применить коэффициент.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треугольника подобны, то их соответствующие углы равны. Значит, одинаковые дуги на чертеже всегда подтверждают общий «рисунок формы» даже при разном размере.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в подобных треугольниках пропорциональны: их отношение постоянно. Это отношение и есть коэффициент подобия, связывающий масштабы двух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подобных треугольников по сторонам
</a:t>
            </a:r>
            <a:endParaRPr lang="en-US" sz="2393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соответствующих сторон даёт один и тот же коэффициент: 4:2 = 7:3,5 = 8:4. Это показывает одинаковый масштаб двух треугольников.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отношений сторон подтверждает пропорциональность. Окончательный вывод о подобии делают после проверки равенства включённого угла.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значения из условия к слайду (4 и 2; 7 и 3,5; 8 и 4), без 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439656"/>
            <a:ext cx="4206300" cy="2010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признака на конкретных числах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две пары соответствующих сторон: сначала проверяем пропорцию, затем сверяем включённый угол между ними. Если и то и другое совпадает, делаем вывод о подобии.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Совпали и пропорция сторон (3:2), и равенство включённого угла (40°). Этого достаточно, чтобы заключить: треугольники подобны по двум сторонам и углу между ними.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чисел взят из описания слайда: 6, 9, 4, 6 и угол 40°.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признака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брать не те стороны, между которыми расположен нужный угол. Признак работает только для включённого угла, то есть угла «между выбранными сторонами» в одном треугольнике.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считать, что любых пропорциональных сторон достаточно. Без проверки угла два треугольника могут иметь одинаковые отношения сторон, но быть разной формы.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перепутать соответствующие вершины и, как следствие, какие стороны считать парными. Тогда отношения могут случайно совпасть, но подобие доказывать нельзя из‑за неверных соответствий.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подобие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доказательства подобия по двум сторонам и углу между ними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76854" y="2186677"/>
            <a:ext cx="239175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208260"/>
            <a:ext cx="310200" cy="275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реальных задачах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чертежи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инженерных чертежах подобие помогает связывать размеры элементов на рисунке. Если известен масштаб и форма сохраняется, можно находить нужные отрезки по свойствам углов и сторон.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зданий и моделей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планах и в макетах размеры часто уменьшены. Признак подобия позволяет вычислять недоступные величины, сохраняя пропорции и проверяя соответствующие углы на схеме.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схемы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карте фигурa — уменьшенная копия объекта, треугольники внутри схемы становятся подобными. Тогда по известным сторонам можно оценить ширину, расстояние или другие параметры без «прямых» измерений.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и уменьшенные изображения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задачах похожие треугольники встречаются в снимках и уменьшенных макетах. Углы сохраняются, но масштаб меняется — это и позволяет решать вычислительные задачи.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рисунке при проверке подобия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отмечают 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равные углы помечаются одинаковыми дугами. Важно, чтобы дуга стояла именно на угле между теми сторонами, которые вы собираетесь сравнивать по пропорции. Так исключается путаница с «посторонними» углами.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отмечают соответствующие стороны и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обозначают одинаковыми засечками или штрихами, а вершины связывают одинаковыми буквами или индексами. Рядом записывают отношение сторон, например AB/A1B1 = AC/A1C1, чтобы закрепить правильные соответствия.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решением задач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два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работает только при выполнении обоих: стороны должны быть пропорциональны, а включённый угол между ними — равным. Если не проверили хотя бы одно, вывод о подобии не делается.
</a:t>
            </a:r>
            <a:endParaRPr lang="en-US" sz="1224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проверка и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совпадения пропорции и угла можно считать треугольники подобными. Обычно записывают коэффициент подобия, чтобы не потерять связь между масштабами фигур.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вычисления по коэффициенту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 используют, чтобы найти неизвестные длины или проверить полученный ответ. Так задача решается через отношения и углы, а не через измерение «на глаз».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короткий и надёжный признак подобия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по двум сторонам и углу между ними — строгий и удобный инструмент геометрии. Он опирается на пропорциональность сторон, равенство включённого угла и коэффициент подобия, помогая решать задачи без полного измерения.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2026-05-12T03:35:21Z</dcterms:created>
  <dcterms:modified xsi:type="dcterms:W3CDTF">2026-05-12T03:35:21Z</dcterms:modified>
</cp:coreProperties>
</file>