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утраты сада, дома и привычного мира.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А. П. Чехова: пьеса о смене эпох, памяти и выборе
</a:t>
            </a:r>
            <a:endParaRPr lang="en-US" sz="2266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рождается на фоне кризиса дворянских усадеб и усиления предпринимательского слоя. Частная судьба Раневской здесь отражает более широкий исторический перелом, а сама драма спорит с привычным представлением о «старой России».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перемен: время, в которое пишет Чехов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Чехова и жанровая двойственность пьесы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рождается из повседневных реплик, неловкости, повторов и несоответствия слов поступкам. Поэтому сцены часто вызывают улыбку, хотя за ними чувствуется растерянность и внутренняя пустота.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усиливается тем, что потеря сада и дома необратима. Так комедия привычек превращается в историю о конце старого мира и болезненном переходе к новому.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Чехова интересуют не столько события, сколько состояние людей, не готовых действовать. Они говорят о будущем, но снова и снова откладывают выбор, позволяя времени работать против них.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 логику столкновения прошлого и будущего.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героев показывают, что конфликт строится не только между людьми, но и между разными способами жить во времени.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«Вишнёвого сада» по действиям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пьесы А. П. Чехова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Цветение, которое нельзя удержать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героев сад связан с детством, семейной памятью и ощущением дома. Его красота кажется почти неосязаемой: она радует взгляд, но не приносит дохода и не защищает от долгов. Именно поэтому образ сада так болезненно воспринимается как утрата.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встроенная в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усадьбе каждый угол напоминает о прежней жизни, когда всё было привычно и устойчиво. Сад становится не просто частью пейзажа, а хранилищем личной биографии. Через него Чехов показывает, как быстро память может столкнуться с исторической необходимостью.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эпохи, которой пришёл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Цветущий вишнёвый сад ассоциируется с дворянской усадебной культурой, теряющей значение в новой России. Его хрупкая красота контрастирует с расчётом и хозяйственной логикой. Поэтому сад воспринимается как знак мира, который уже нельзя вернуть.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Вишнёвый сад как образ уходящей России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Раневская: обаяние, чувствительность и беспомощность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понимает ценность сада и усадьбы, однако не умеет пожертвовать привычным образом жизни. Её отказ от строгих мер не выглядит жестокостью — скорее это слабость, выросшая из душевной неустойчивости.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вызывает симпатию своей щедростью, мягкостью и искренней привязанностью к дому. Но чувство у неё сильнее расчёта, поэтому даже важные решения она переживает как личную боль.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Раневской Чехов показывает человека, который тонко чувствует прошлое, но не владеет будущим. Её трагедия — в несоответствии внутренней теплоты и реальной способности защитить свою жизнь.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Гаев: красивая речь вместо реального действия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строит планы, которые не превращаются в поступки, и надеется на случайное спасение. Такая вера выдаёт беспомощность дворянской среды, не умеющей отвечать на вызовы времени.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шкафу становится символом его привязанности к старому быту. Для Гаева вещи прошлого обладают почти ритуальным значением, хотя защитить усадьбу одними символами невозможно.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 постоянно говорит торжественно и театрально, будто сам звук речи для него важнее содержания. Его реплики создают впечатление человека, привыкшего жить в атмосфере красивых слов.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Гаева сочетаются культурная утончённость и полная неприспособленность к жизни. Чехов показывает, что красноречие без действия лишь маскирует историческую слабость.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Лопахин: человек нового времени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предложение о дачных участках практично и экономически ясно. Лопахин предлагает не мечтать о спасении, а использовать землю так, чтобы она приносила доход и сохраняла значение в новых условиях.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вырос из сына крепостного в успешного купца, и сама его биография уже говорит о смене эпох. Он представляет слой людей, для которых труд и расчёт важнее родовой памяти.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сада подтверждает его историческую победу, но радость не становится чистой. Внутри успеха слышится личная боль: он получает то, что когда-то было недоступно его семье.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Лопахина Чехов показывает энергию нового времени без идеализации. Это деятельный человек, но и он не свободен от внутреннего разлада и памяти о прошлом.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 и жизненных стратегий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не возраст, а отношение к ответственности: одни ждут, другие действуют, третьи ищут смысл будущего.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сталкивает память, расчёт и надежду, показывая, что исторические перемены требуют не слов, а выбора.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Трофимов и Аня: вера в обновление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нравственная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Трофимов связывает будущее не с наследством, а с трудом и внутренней ответственностью. В его речи обновление начинается с отказа от праздности и привычки жить только воспоминаниями.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вместо привязанности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постепенно отходит от мира усадьбы и принимает мысль о новой жизни. Для неё свобода означает не бегство, а готовность выбрать собственный путь без оглядки на прошлое.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Трофимов напоминает, что нельзя строить будущее, забывая о страдании и труде прошлых поколений. Его позиция соединяет мечту о переменах с нравственной требовательностью к образованным людям.
</a:t>
            </a:r>
            <a:endParaRPr lang="en-US" sz="958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без готового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Трофимова и Ани даёт пьесе перспективу обновления, но не простую развязку. Чехов показывает, что вера в будущее важна, однако одной идеи недостаточно для реальных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Фирс как живая память о прошлом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отмены крепостного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Фирс помнит старый порядок как устойчивый и привычный мир, где все роли были заранее определены и жизнь казалась понятной.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воспринимает отмену крепостного права как беду и не принимает новый уклад, потому что вместе с ним исчезает знакомая система отношений.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пьесы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Фирса забывают в закрытом доме, и его тихая участь становится символом ненужности человека, который не успел перейти в новое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пьесы и их значения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пьесе помогают увидеть не только сюжет, но и скрытый смысл происходящего: от личной памяти героев до исторического перелома.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связывают личную утрату с историческим переломом и усиливают ощущение необратимости перемен.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276" y="3135466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начало в «Вишнёвом саде»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нелепости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возникает из мелких бытовых срывов, неловких пауз и несвоевременных реплик. Чехов показывает, как повседневная неуклюжесть обнажает внутреннюю растерянность героев.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Епиходов и фарс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Епиходов превращает тревожную атмосферу в почти фарсовую: его слова и поступки постоянно расходятся. Этот комизм подчёркивает беспомощность человека, который не справляется даже с собой.
</a:t>
            </a:r>
            <a:endParaRPr lang="en-US" sz="1085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Шарлотта и Яша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Шарлотта и Яша создают особую комическую линию, где странность поведения соседствует с холодным равнодушием. Их сцены делают мир пьесы пёстрым и социально разнородным.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рядом с драмой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юмор не ослабляет трагедию, а усиливает её. Чем смешнее отдельные сцены, тем яснее становится, что герои не умеют вовремя ответить на вызов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пьесы и их взаимосвязь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раскрывается через поступки героев, а не только через их слова; поэтому смысл пьесы становится особенно ясным в столкновении личного и исторического.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равнозначны и образуют единый узел конфликта, где семейная драма переходит в разговор о времени и ответственности.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проблематика пьесы А. П. Чехова «Вишнёвый сад»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Далёкий звук топора в саду и забытый Фирс подчёркивают окончательность перемен. Чехов завершает пьесу образом исторического конца, в котором нет утешительной развязки.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пьесы: пустой дом и звук топора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сцены строятся на тишине, закрытых дверях и опустевших комнатах. Дом ещё стоит, но уже утратил человеческое тепло и прежний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усадьба не была спасена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в пьесе показывает, как долговая проблема усиливается нерешительностью и иллюзиями героев.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современной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потери дома, неравенства и ответственности за выбор звучит особенно остро в эпохи перемен, когда старые способы больше не работают и требуется решение, а не ожидание.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остаётся актуальным, потому что говорит не только о прошлом России, но и о взрослении общества, которое учится видеть цену собственных промедлений.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как трудно человеку отказаться от привычного прошлого, даже когда оно уже не помогает жить. Эта психологическая инерция понятна и сегодняшнему читателю.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противопоставления в пьесе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пьесе помогают увидеть, как лирический образ сада сталкивается с жёсткой логикой исторического времени и человеческого выбора.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Антитезы организуют действие и показывают, что личные привычки героев не совпадают с требованиями времени.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«Вишнёвый сад» как пьеса о цене перемен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показывает, что исторические перемены неизбежны, а их исход зависит от человеческой готовности действовать, отвечать за выбор и расставаться с иллюзиями вовремя.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2026-05-19T20:40:07Z</dcterms:created>
  <dcterms:modified xsi:type="dcterms:W3CDTF">2026-05-19T20:40:07Z</dcterms:modified>
</cp:coreProperties>
</file>