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image" Target="../media/image-6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image" Target="../media/image-19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Чарушин — писатель и художник, который любил зверят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Чарушина — это тёплые истории о зверятах и птицах.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Чарушин: мастер добрых зверят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Чарушин родился в Вятке, вырос среди природы и животных, а позже стал и художником, и писателем. Его книги о зверятах читают уже много поколений, потому что в них есть тепло, наблюдательность и настоящая любовь к живому миру.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во дворе и в лесу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детства Чарушин внимательно смотрел на всё живое вокруг. Он замечал, как щенок настораживает уши, как птенец прячется в траве, как зайчонок замирает от страха. Такие маленькие открытия потом помогали ему рисовать животных очень правдиво.
</a:t>
            </a:r>
            <a:endParaRPr lang="en-US" sz="1037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настоящие соседи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будущего художника звери не были диковинкой. Они казались ему близкими и знакомыми, почти как соседи по двору или по лесной тропинке. Поэтому в его рисунках животные выглядят не выдуманными, а живыми, с характером и настроением.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 книге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детстве Чарушин учился замечать красоту в простых моментах: в походке птицы, в пушистой шерсти, в осторожном взгляде зверька. Потом именно эти наблюдения стали основой его книг для детей, где рисунок и текст работают вместе.
</a:t>
            </a:r>
            <a:endParaRPr lang="en-US" sz="1063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детство научило Чарушина видеть живой мир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Чарушин стал художником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Чарушин рано понял, что хочет рисовать для детей. Его особенно интересовали книги о природе, где можно показать зверей такими, какие они есть на самом деле, без лишней выдумки и украшений.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внимательно изучал форму ушей, носа, лап и шерсти. Благодаря этому даже маленький рисунок у него сразу передавал, кто перед нами: испуганный зайчонок, любопытный щенок или сонный медвежонок.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Чарушин умел одним штрихом показать движение и настроение. Поэтому его картинки не просто украшают страницу, а словно сами рассказывают, что чувствует маленький герой.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он оформлял и писал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Чарушин оформлял книги Виталия Бианки, Самуила Маршака, Михаила Пришвина и других писателей. Его рисунки помогали детям лучше представить героев и события, а страницы становились особенно живыми и понятными.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сам написал немало рассказов и повестей о животных, среди них «Тюпа, Томка и сорока», «Про Томку», «Волчишко». В его книгах слово и рисунок дружат и дополняют друг друга.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501682"/>
            <a:ext cx="900000" cy="8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341" y="3501682"/>
            <a:ext cx="900000" cy="8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48" y="1925962"/>
            <a:ext cx="504000" cy="50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8204" y="1953963"/>
            <a:ext cx="504000" cy="44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0180" y="1925963"/>
            <a:ext cx="504000" cy="504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герои встречаются у Чарушина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Зайчата и лисята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Зайчата и лисята у Чарушина показывают разные лесные характеры: осторожность, быстроту, робость и смелость. Благодаря этому каждый герой запоминается сразу.
</a:t>
            </a:r>
            <a:endParaRPr lang="en-US" sz="1012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Щенки
</a:t>
            </a:r>
            <a:pPr algn="l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Щенки в его рисунках и рассказах всегда полны энергии. Они бегают, нюхают, удивляются и учатся жить рядом с человеком, словно маленькие непоседы.
</a:t>
            </a:r>
            <a:endParaRPr lang="en-US" sz="1032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Медвежата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Медвежата у Чарушина выглядят неуклюжими и очень милыми. Они учатся ходить, играть и узнавать лес, а читатель легко замечает в них живой детский характер.
</a:t>
            </a:r>
            <a:endParaRPr lang="en-US" sz="708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Котята
</a:t>
            </a:r>
            <a:pPr algn="l" indent="0" marL="0">
              <a:lnSpc>
                <a:spcPct val="100000"/>
              </a:lnSpc>
              <a:buNone/>
            </a:pPr>
            <a:r>
              <a:rPr lang="en-US" sz="7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Котята в его книгах любопытны, подвижны и немного озорны. Они то прячутся, то выглядывают, то делают вид, будто всё уже знают, хотя это совсем не так.
</a:t>
            </a:r>
            <a:endParaRPr lang="en-US" sz="720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
</a:t>
            </a:r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часто кажутся особенно трогательными. Они ещё маленькие, но уже стараются расти, искать еду и не отставать от взрослых, что всегда вызывает улыбку.
</a:t>
            </a:r>
            <a:endParaRPr lang="en-US" sz="718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рисунки легко узнать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Чарушина мягкие и тёплые, словно их сделали ладошкой, а не линейкой. Он любил плавные линии, штрихи и пятна, чтобы показать пушистую шерсть и живое движение.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его зверят всегда есть взгляд, настроение и характер. Поэтому даже самый маленький медвежонок или птенец кажется настоящим, а не нарисованной игрушкой.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Чарушин как писатель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рассказы написаны простыми и короткими фразами, понятными детям. Читать их легко, потому что в них нет лишней сложности, зато много живых наблюдений и ясных картинок.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Чарушина часто встречаются смешные случаи и добрый юмор. Он умеет улыбнуться вместе с героем, а не смеяться над ним, и это делает книги очень тёплыми.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 маленькие открытия о жизни зверей: как они боятся, играют, прячутся или исследуют мир. От этого даже обычный лесной эпизод становится интересным и запоминающимся.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72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48244"/>
            <a:ext cx="72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648243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его книг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Чарушина учат смотреть на природу внимательно и аккуратно. Если рядом живое существо, к нему нужно относиться осторожно и с уважением.
</a:t>
            </a:r>
            <a:endParaRPr lang="en-US" sz="944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к каждому герою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даже самый маленький зверёк важен. Читатель понимает, что забота и добро нужны каждому, кто живёт рядом с нами.
</a:t>
            </a:r>
            <a:endParaRPr lang="en-US" sz="944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Чарушин помогает замечать детали: уши, лапы, повадки, настроение. Это делает чтение похожим на весёлое рассматривание настоящего мира.
</a:t>
            </a:r>
            <a:endParaRPr lang="en-US" sz="944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живому миру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показывают, что природа полна красоты и удивления. После чтения хочется смотреть на животных внимательнее и любить их ещё сильнее.
</a:t>
            </a:r>
            <a:endParaRPr lang="en-US" sz="944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книга в эпоху Чарушина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как часть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1920–1930-е годы детская книга в нашей стране быстро развивалась. Чарушин стал одним из тех, кто помог ей стать яркой, живой и очень близкой ребёнку.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Мастер, которого запомнили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показал, что рисунок может не только украшать страницу, но и рассказывать историю вместе с текстом. Поэтому его книги легко узнаются и сегодня.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есть у его героев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Зверята у Чарушина умеют бояться и осторожно прислушиваться к миру. Их страх выглядит не нарочно, а по-настоящему, как у живого малыша, который впервые вышел из укрытия.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героев всё получается, они радуются по-детски открыто. В их движениях чувствуется лёгкость, а в мордочках — светлое настроение, которое сразу передаётся читателю.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 не чуждо любопытство: они тянутся к новому, заглядывают в траву, поворачивают головы и будто задают вопросы. От этого рисунки и рассказы становятся особенно близкими детям.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Чарушин показывает и смелость, и озорство. Его зверята не похожи на игрушки: у каждого свой характер, и именно поэтому они запоминаются как настоящие лесные соседи.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8324" y="1612202"/>
            <a:ext cx="2997340" cy="2848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с натуры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98336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Чарушин не придумывал зверят наугад. Он смотрел на настоящих животных очень внимательно, замечал их позы, повороты головы и даже то, как они замирают перед прыжком.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89918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 быстро делал зарисовки, чтобы не потерять живое впечатление. Благодаря этому его рисунки получались точными, выразительными и такими, будто зверёк сейчас шевельнётся.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в его книгах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Чарушина смешные эпизоды всегда добрые. Он умеет улыбнуться вместе с героем, а не смеяться над ним, поэтому чтение не обижает и не пугает.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юмор часто рождается из маленьких движений и неожиданного поведения зверят. Один косой взгляд, неловкий шаг или пушистый комочек в траве — и уже хочется улыбнуться.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смех делает истории тёплыми и дружелюбными. Даже забавные шалости у Чарушина учат внимательнее смотреть на мир и лучше понимать живых существ.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истории, которые легко представить на странице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Томка, который всё изучает
</a:t>
            </a:r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о Томке щенок то настороженно принюхивается, то радостно бежит следом за хозяином. Чарушин рисует его так, что видно и мягкие ушки, и живой, любознательный характер. Кажется, будто Томка вот-вот подпрыгнет от нового открытия.
</a:t>
            </a:r>
            <a:endParaRPr lang="en-US" sz="710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«Волчишко»
</a:t>
            </a:r>
            <a:pPr algn="l" indent="0" marL="0">
              <a:lnSpc>
                <a:spcPct val="100000"/>
              </a:lnSpc>
              <a:buNone/>
            </a:pPr>
            <a:r>
              <a:rPr lang="en-US" sz="71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этого рассказа совсем не страшный, а растерянный и живой. В его взгляде есть и осторожность, и детская доверчивость. Чарушин показывает волчонка так убедительно, что читатель сразу начинает сопереживать ему, а не бояться.
</a:t>
            </a:r>
            <a:endParaRPr lang="en-US" sz="714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Зверята в лесу и во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иллюстрациях к рассказам о животных особенно заметны пушистые мордочки, круглые спины и быстрые лапы. Чарушин любит показывать движение: зверёк только что сидел тихо, а теперь уже насторожился или побежал вперёд.
</a:t>
            </a:r>
            <a:endParaRPr lang="en-US" sz="73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книги помогают замечать, чем один зверёк отличается от другого: размерами, повадками, движениями и даже настроением. Читатель учится внимательно смотреть и делать маленькие открытия.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рассказам Чарушина легко понять, что у животных есть свой характер. Один осторожный, другой смелый, третий смешной и непоседливый — как в большой лесной семье.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учат бережному отношению к природе. Они напоминают, что каждое живое существо нуждается в заботе, тишине, внимании и добром взгляде человека.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удобно читать в младшей школе: язык понятный, истории короткие, а герои сразу вызывают интерес. После такой книги хочется ещё раз посмотреть на кошку, птицу или щенка.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книги Чарушина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71" y="1425172"/>
            <a:ext cx="2335515" cy="33401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книги были и остаются любимыми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6520" y="1576367"/>
            <a:ext cx="1964292" cy="2977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Тепло, которое остаётся с читателем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дарят спокойную радость. Они не только рассказывают о животных, но и создают добрую атмосферу, к которой хочется возвращаться снова и снова.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9495" y="1576367"/>
            <a:ext cx="1964292" cy="2977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Точность, которая не холодит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Чарушин очень точно передавал внешний вид и повадки животных, но его рисунки никогда не казались сухими. В них чувствуется мягкость, и потому зверята выглядят живыми и близкими.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сохраняется память о Чарушине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1901 год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Вятке, ныне Кирове, родился Евгений Иванович Чарушин. В его детстве уже было много наблюдений за природой и животными.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1920–1930-е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Чарушин становится заметным мастером детской книги. Он работает как художник и писатель, а его рисунки помогают по-новому увидеть животных.
</a:t>
            </a:r>
            <a:endParaRPr lang="en-US" sz="1173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1965 год и позже
</a:t>
            </a:r>
            <a:pPr algn="ctr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Чарушина его книги продолжают переиздаваться. Его имя сохраняется в библиотеках, музеях и школьном чтении, а зверята по-прежнему узнаются с первого взгляда.
</a:t>
            </a:r>
            <a:endParaRPr lang="en-US" sz="1038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Чарушин в современных изданиях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книги Чарушина выходят в новых красочных обложках и с аккуратным оформлением. Но главное остаётся прежним: его зверята всё так же тёплые, смешные и очень живые.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Чарушина используют на уроках, в читательских уголках и на выставках. Они помогают детям рассматривать детали, сравнивать животных и с удовольствием возвращаться к хорошей книге.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45168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3591" y="3451682"/>
            <a:ext cx="7875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48" y="1953963"/>
            <a:ext cx="504000" cy="4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8204" y="1925962"/>
            <a:ext cx="504000" cy="504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0180" y="1925963"/>
            <a:ext cx="504000" cy="504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о Чарушине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учат бережно относиться к каждому живому существу. После чтения хочется внимательнее смотреть на лес, двор и всех его обитателей.
</a:t>
            </a:r>
            <a:endParaRPr lang="en-US" sz="1012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книга
</a:t>
            </a:r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Чарушин помог сделать книгу для детей умной, тёплой и интересной. Его маленькие герои становятся большими запоминающимися персонажами.
</a:t>
            </a:r>
            <a:endParaRPr lang="en-US" sz="1077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умел замечать самые маленькие детали: как стоит лапа, как повернута голова, как зверёк насторожился. Именно это делало его рисунки такими убедительными.
</a:t>
            </a:r>
            <a:endParaRPr lang="en-US" sz="708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нет злой насмешки. Чарушин смотрит на зверят с теплом, поэтому даже смешные сцены вызывают улыбку, а не обиду.
</a:t>
            </a:r>
            <a:endParaRPr lang="en-US" sz="809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7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Линии, штрихи и пятна у Чарушина работают вместе. Они передают шерсть, движение и настроение, будто животное только что вышло к читателю.
</a:t>
            </a:r>
            <a:endParaRPr lang="en-US" sz="744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Евгений Чарушин важен и сегодня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Чарушин показал, что писатель и художник могут вместе рассказывать о природе очень просто и очень красиво. Его книги и сейчас учат добру, вниманию и любви к живому миру.
</a:t>
            </a:r>
            <a:endParaRPr lang="en-US" sz="13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2026-05-24T07:33:32Z</dcterms:created>
  <dcterms:modified xsi:type="dcterms:W3CDTF">2026-05-24T07:33:32Z</dcterms:modified>
</cp:coreProperties>
</file>