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и его роль на Земле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единственный современный вид человека, расселившийся почти по всей 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«Человек разумный» важна в географии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природу и то, как люди живут в разных условиях. Человек разумный приспосабливается к жаре, холоду, влажности и мегаполисам. Расселение, рост населения, хозяйство и изменение ландшафтов — ключевые процессы, связанные с ним.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появился Homo sapiens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тыс. лет назад —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современного типа возникли в Африке. Находки связывают их происхождение с Восточной и Северо-Восточной Африкой.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70–60 тыс. лет назад — выход в Евразию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расселялись за пределы родного материка. Осваивались новые природные зоны и способы добычи пищи.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50–40 тыс. лет назад — освоение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групп достигла Австралии. Позже продолжалось расселение дальше — по направлениям, удобным для выживания и передвижений.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и их образ жизни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Homo sapiens жили охотой, собирательством и временными стоянками. Их жизнь напрямую зависела от погоды, наличия животных, съедобных растений и источников воды.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занятия и стоянки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использовали простые каменные орудия и материалы местности. В качестве защиты и одежды применялись шкуры, а вблизи костра поддерживался огонь и происходило приготовление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временные рубежи, указанные в методических материалах по истории расселения человека (по датировкам, встречающимся в учебных источниках).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человека разумного по материкам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расселения шли не сразу: группы перемещались постепенно, выбирая территории с пригодными условиями.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нарастание охвата регионов со временем. Чем шире становились контакты и способы выживания, тем быстрее росло число освоенных территорий.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влияли на жизнь людей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задавал ритм жизни: где можно было дольше находиться, когда легче охотиться и собирать пищу. Температура и осадки влияли на доступность растений и животных.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воды определяли маршруты и места поселений. В долинах рек развивались более устойчивые занятия, а в удалённых районах люди чаще искали сезонные источники 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растительность влияли на хозяйство и даже на быт. В лесах были одни стратегии добычи пищи, в степях — другие, что отражалось в одежде, жилищах и питании.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кочевой жизни к постоянным поселениям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хозяйстве и образе жизни людей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изображения: «разговор» с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пещер люди создавали рисунки животных и сцен из жизни. Такие изображения встречаются в том числе в пещерах Ласко во Франции и Альтамире в Испании. Это не только охота: в рисунках видны символы и внимание к знакам.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фигурки: смысл, который передавался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 украшения показывают, что человек умел делать образы и вкладывать в них значение. Через детали орнаментов и повторяющиеся формы могли общаться разные группы. Так выживанию сопутствовала культура — способ понимать и запоминать.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знаки и первые формы культуры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5916" y="1480186"/>
            <a:ext cx="4398219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древних видов людей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людей по ключевым признакам: время, территория, особенности тела, орудия и культурные следы.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приспосабливались к природе, но Homo sapiens в итоге стал самым распространённым видом. Это связано с широким освоением территорий и эффективностью приспособлений.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данные генетики (обобщение по учебным материалам и научным обзорам).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стала важным преимуществом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помогала передавать знания: как находить пищу, где безопаснее охотиться и какие признаки предупреждают об опасности. Язык ускорял обучение детей и взрослых.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согласованным словам люди могли договариваться о совместных действиях. Это усиливало эффективность охоты и уменьшало риски во время передвижений по незнакомым местам.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одного поколения сохранялся и переходил к следующему, а не терялся. Так быстрее развивались хозяйство, обмен, культура и крупные человеческие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1800 — около 1 млрд; 1950 — 2,5 млрд; 2000 — 6,1 млрд; 2024 — более 8 млрд (оценки для учебных курсов, обобщённые значения).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Земли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роста ускорился особенно в XX–XXI веках: больше людей стали доживать до зрелого возраста, а продовольствия производили больше благодаря развитию сельского хозяйства и технологий.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 медленного роста к резкому ускорению. Главные выводы — влияние медицины, транспорта и улучшения условий жизни на численность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300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изменил природу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вырубали леса для полей и поселений. Это меняло состав растительности, нарушало места обитания животных и сказывалось на режиме влаги в почве и воздухе.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Осушая болота, человек уменьшал заболоченные территории и изменял водный режим местности. В результате менялись почвы, температура воздуха и возможности для жизни растений и животных.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расширение городов усиливало влияние на ландшафты. Менялись рельеф, транспортные потоки и потребление ресурсов, а вместе с этим возрастала нагрузка на окружающую среду.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искусственные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Прокладывая каналы и создавая искусственные водоёмы, люди перераспределяли воду между регионами. Это позволяло орошение и хозяйственные нужды, но затрагивало реки и берега.
</a:t>
            </a:r>
            <a:endParaRPr lang="en-US" sz="10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расселение и жизнь древнего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археологи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исследуют стоянки и находят следы повседневной жизни: орудия, кости, очаги, остатки жилищ. По этим свидетельствам можно понять занятия людей, условия быта и связи с природной средой.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географы и историки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 историки используют карты, датировки и сравнение природных зон. Они связывают находки с климатом, рельефом и водными ресурсами, чтобы объяснить, где человеку было удобнее жить и почему он туда приходил.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устанавливают историю заселения территории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восстановления древней географии по находкам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сегодня: население и расселение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живёт на всех материках, кроме Антарктиды, и приспосабливается к самым разным природным условиям. Это видно по различиям в быте, питании и технологиях в разных регионах.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Земли сосредоточена в Азии, особенно в Восточной и Южной Азии. Здесь много крупных равнин, рек и территорий, удобных для сельского хозяйства и городов.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агломерации стали центрами промышленности, транспорта, науки и торговли. Плотность населения там выше, а рабочие места сильнее связаны с экономикой и услугами.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зависит не только от климата, но и от доступа к воде, дорогам, энергии и образованию. Поэтому люди концентрируются там, где легче обеспечивать жизнь и развитие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Структурированное учебное обобщение категорий без количественных замеров; доли условно равные.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человеку жить в разных природных зонах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доли условны: перечислены качества, которые помогают приспосабливаться. Их роль заметна и в пустынях, и в горах, и во влажных лесах, и в мегаполисах.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навыков действует как «набор решений» для разных природных зон. Чем разнообразнее умения — тем легче человеку находить способы выживания, учёбы и совместной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140" y="787575"/>
            <a:ext cx="5629720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взаимодействия человека и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смена хозяйственных способов ведёт к изменениям в расселении и природной среде. Приведены типичные примеры и общее географическое значение этапов.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устойчивым становилось хозяйство, тем меньше люди зависели от случайности природы и тем сильнее изменяли ландшафты. На переломных этапах усиливалась связь между расселением и ресурсами.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истории (типовые периодизации и примеры).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современного мира, связанные с деятельностью человека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повышает спрос на воду, пищу и энергию. Из-за этого во многих регионах возрастает давление на природные ресурсы и становится сложнее поддерживать устойчивость экосистем.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ухудшает здоровье людей и снижает качество природной среды. Отходы, выбросы и стоки меняют состав воды и воздуха, создавая долгосрочные экологические риски.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площади естественных местообитаний и ослабляет природные «фильтры», которые очищают воздух и сохраняют влагу. Это также усиливает эрозию почв в некоторых районах.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полезных ископаемых и изменение климата связаны с добычей и потреблением ресурсов. Поэтому охрана природы становится задачей не только отдельных стран, но и всего человечества.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карты: наблюдать Землю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Земле сегодня помогают создавать карты и спутниковые снимки. По ним ученые отслеживают изменения погоды, состояние лесов и поверхности планеты. Это важно и для школьных проектов, и для решений в городском хозяйстве.
</a:t>
            </a:r>
            <a:endParaRPr lang="en-US" sz="974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связь: быть ближе к любой точке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навигация опирается на знания о координатах, сигналах и движении. Связь позволяет людям быстро обмениваться информацией — от путешествий до помощи в чрезвычайных ситуациях. В повседневной жизни это делает расстояния «управляемыми».
</a:t>
            </a:r>
            <a:endParaRPr lang="en-US" sz="888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технологии: больше шансов дожить до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технические разработки опираются на накопленные знания о строении человека и способах лечения. Новые методы обследования помогают находить проблемы раньше. В результате растёт качество жизни и увеличивается возможность строить планы на будущее.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знания человека меняют науку, технику и жизнь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2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человек разумный — важная тема географии
</a:t>
            </a:r>
            <a:endParaRPr lang="en-US" sz="3024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расселился по Земле благодаря приспособлению, сотрудничеству и передаче знаний. Его история связана с климатом, водой и почвами, а современное влияние требует ответственности и охраны ресурсов.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2026-05-13T03:07:03Z</dcterms:created>
  <dcterms:modified xsi:type="dcterms:W3CDTF">2026-05-13T03:07:03Z</dcterms:modified>
</cp:coreProperties>
</file>