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Членистоногие: обзор и ключевые темы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Членистоногие — крупнейший тип животных с уникальным строением и разнообразием.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место членистоногих в животном мире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Членистоногие появились более 500 миллионов лет назад и освоили все среды обитания на Земле. Включают четыре основных класса: насекомые, паукообразные, ракообразные и многоножки.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и особенности основных классов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— самая многочисленная группа, с тремя частями тела и уникальными крыльями и усиками.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Паукообразные имеют головогрудь с четырьмя парами ног и специализированные ротовые органы — хелицеры.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Ракообразные обитают преимущественно в воде, обладают жабрами и разнообразными щупальцами для питания и движения.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Многоножки отличаются многочисленными сегментами тела и большим количеством ног, адаптированных к быстрому передвижению и охоте.
</a:t>
            </a:r>
            <a:endParaRPr lang="en-US" sz="95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 классов членистоногих по числу видов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подчеркивает доминирование насекомых в численности и видном разнообразии по сравнению с другими классами.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составляют подавляющее большинство членистоногих, что отражает их успешную адаптацию и эволюционные преимущества.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энтомологические базы данных (2023)
</a:t>
            </a:r>
            <a:endParaRPr lang="en-US" sz="75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строение тела членистоногих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49500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отделы тела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членистоногих разделено на отделы: у насекомых — голова, грудь и брюшко, у паукообразных и ракообразных — головогрудь и брюшко. Такая организация облегчает выполнение разных функций.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42175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конечностей и покровов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покрыто твёрдой и прочной кутикулой, а членистые конечности обеспечивают движение, питание и защиту. Они могут иметь специализированные формы в зависимости от образа жизни.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Хитиновый покров: структура и значение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Хитиновый покров состоит из хитина и белков, создавая прочный и лёгкий наружный скелет, защищающий от травм и высыхания.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обеспечивает форму тела и опору для прикрепления мышц, позволяя эффективное движение членистых ног и других частей тела.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роста членистоногие периодически сбрасывают старый покров в процессе линьки, позволяя формироваться большему новому скелету.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0550" y="2611738"/>
            <a:ext cx="3958500" cy="20836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00" y="2611738"/>
            <a:ext cx="3958500" cy="20836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линька у членистоногих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680500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процессом линьки у кузнечика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кузнечиков линька заметна: насекомое постепенно освобождается из старого скелета, раскрывая свежий, белый и мягкий покров, который вскоре отвердеет и позволит дальнейший рост.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7425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Периодические обновления хитинового покрова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Членистоногие растут не непрерывно, а через серию линек, когда сбрасывают старую оболочку и образуют новую. Этот процесс может повторяться много раз, особенно у молодых особей.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75063" y="1467950"/>
            <a:ext cx="6593875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органов чувств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разнообразие органов чувств различных классов членистоногих и их функциональные особенности.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органов чувств отражает адаптацию к разным средам и способам поиска пищи и общения.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Энтомологические исследования, 2022
</a:t>
            </a:r>
            <a:endParaRPr lang="en-US" sz="7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0741"/>
            <a:ext cx="4002600" cy="17198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979216"/>
            <a:ext cx="4002600" cy="17198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дыхания различных классов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514575"/>
            <a:ext cx="3149400" cy="11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Трахейная система насекомых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дышат через трахеи, сеть трубочек, доставляющих воздух прямо к тканям. Это обеспечивает эффективный газообмен даже при большой активности и маленьком размере.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3273050"/>
            <a:ext cx="3149400" cy="11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Жабры и лёгкие у ракообразных и паукообразных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Ракообразные используют жабры для дыхания в воде, фильтруя растворённый кислород. Паукообразные дышат книговидными лёгкими или трахеями, приспособленными к жизни на суше.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нервной системы и чувствительность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00" y="153090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состоит из головного ганглия и брюшной цепочки ганглиев, координирующих движение и поведение.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224037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 зрительные рецепторы: фасеточные глаза у насекомых и простые у паукообразных обеспечивают восприятие света и движения.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564100" y="2953537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Обонятельные органы — усики и специальные рецепторы — помогают ориентироваться в пространстве и искать пищу.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564100" y="3673702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Осязательные волоски позволяют чувствовать прикосновения и изменения в окружающей среде, что важно для защиты и коммуникации.
</a:t>
            </a:r>
            <a:endParaRPr lang="en-US" sz="9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0550" y="2611738"/>
            <a:ext cx="3958500" cy="20836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00" y="2611738"/>
            <a:ext cx="3958500" cy="20836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ротовых аппаратов и питание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680500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Лижущие и колюще-сосущие ротовые органы насекомых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Мухи используют лижущий ротовой аппарат для сбора жидкой пищи с поверхностей, а комары оснащены колюще-сосущим органом, позволяющим прокалывать кожу и питаться кровью. Такой адаптивный дизайн рта важен для их выживания и распространения.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7425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Грызущий ротовой аппарат и его особенности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жуков и кузнечиков ротовой аппарат приспособлен для грызения твердой растительной пищи. Мандибулы мощные, чтобы перетирать листья и стебли, что позволяет этим насекомым эффективно питаться разнообразной растительностью.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Размножение, развитие и жизненные циклы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00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Членистоногие могут иметь внутреннее или наружное оплодотворение, что зависит от вида и среды обитания.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2215937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Откладка яиц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Самки обычно откладывают яйца в подходящие места — на растения, в почву или водоемы, обеспечивая безопасность потомства.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3867781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Личиночная стадия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Личинки часто сильно отличаются от взрослых насекомых, но активно питаются и растут, претерпевая несколько линек.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519604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в имаго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или неполное превращение завершается формированием взрослой особи – имаго, способной к размножению.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членистоногих в экосистемах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Членистоногие опыляют множество растений, обеспечивая плодоношение и поддерживая биоразнообразие на планете.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участвуют в разложении органики, перерабатывая остатки и улучшая качество почвы.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членистоногие регулируют популяции других насекомых, а также служат пищей для птиц и млекопитающих.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1698"/>
            <a:ext cx="4002600" cy="11452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395129"/>
            <a:ext cx="4002600" cy="11452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500" y="3548571"/>
            <a:ext cx="4002600" cy="11452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Членистоногие в жизни человека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41657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Медоносные пчёлы – важнейшие опылители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опыляют сельскохозяйственные культуры, обеспечивая высокий урожай и разнообразие продуктов питания. Их труд помогают поддерживать экосистемы и продовольственную безопасность.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2590009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Божьи коровки – естественные защитники растительности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насекомые уничтожают тлей и других вредителей, снижая необходимость химических обработок в садоводстве и сельском хозяйстве.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374345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Переносчики болезней среди членистоногих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Комары и клопы являются переносчиками опасных заболеваний, таких как малярия и болезнь Шагаса, что оказывает значительное влияние на здоровье человека.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1697242"/>
            <a:ext cx="3918900" cy="198826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представители и их особенности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4660908" y="1760438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разнообразие и уникальные функции представителей разных классов членистоногих.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660900" y="2793329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представитель обладает уникальными адаптациями, соответствующими его роли в экосистеме и образу жизни.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4150" y="3814425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биологические справочники
</a:t>
            </a:r>
            <a:endParaRPr lang="en-US" sz="7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продолжительность жизни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продолжительности жизни отражают разнообразие экологических стратегий и среды обитания членистоногих.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Длительность жизни варьируется от нескольких недель у мелких насекомых до нескольких десятков лет у крупных ракообразных.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Энциклопедии животных, 2023
</a:t>
            </a:r>
            <a:endParaRPr lang="en-US" sz="7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652" y="1375224"/>
            <a:ext cx="261000" cy="23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9652" y="2193607"/>
            <a:ext cx="261000" cy="261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652" y="3040967"/>
            <a:ext cx="261000" cy="23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39652" y="3859342"/>
            <a:ext cx="261000" cy="261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членистоногих к средам обитания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10909" y="1285179"/>
            <a:ext cx="31011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адаптации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Креветки и дафнии используют жабры для дыхания, что позволяет эффективно жить в водной среде.
</a:t>
            </a:r>
            <a:endParaRPr lang="en-US" sz="738" dirty="0"/>
          </a:p>
        </p:txBody>
      </p:sp>
      <p:sp>
        <p:nvSpPr>
          <p:cNvPr id="15" name="Text 3"/>
          <p:cNvSpPr txBox="1"/>
          <p:nvPr/>
        </p:nvSpPr>
        <p:spPr>
          <a:xfrm>
            <a:off x="1110909" y="2118051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Наземные адаптации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Жуки обладают водоотталкивающим покровом, защищающим от высыхания в сухой среде.
</a:t>
            </a:r>
            <a:endParaRPr lang="en-US" sz="738" dirty="0"/>
          </a:p>
        </p:txBody>
      </p:sp>
      <p:sp>
        <p:nvSpPr>
          <p:cNvPr id="16" name="Text 4"/>
          <p:cNvSpPr txBox="1"/>
          <p:nvPr/>
        </p:nvSpPr>
        <p:spPr>
          <a:xfrm>
            <a:off x="1110909" y="2950922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Охотничьи приспособления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Пауки плетут ловчие сети, чтобы эффективно захватывать добычу в воздухе.
</a:t>
            </a:r>
            <a:endParaRPr lang="en-US" sz="738" dirty="0"/>
          </a:p>
        </p:txBody>
      </p:sp>
      <p:sp>
        <p:nvSpPr>
          <p:cNvPr id="17" name="Text 5"/>
          <p:cNvSpPr txBox="1"/>
          <p:nvPr/>
        </p:nvSpPr>
        <p:spPr>
          <a:xfrm>
            <a:off x="1110909" y="3783797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механизмы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Твёрдые надкрылья у некоторых жуков предохраняют тело от повреждений и вредителей.
</a:t>
            </a:r>
            <a:endParaRPr lang="en-US" sz="7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поведение и организация колоний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3220600"/>
            <a:ext cx="4141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Сообщества возводят сложные постройки: муравейники, ульи и термитники, которые обеспечивают защиту и поддерживают жизненный цикл колонии.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Муравьи, пчёлы и термиты объединяются в колонии с разделением труда между рабочими, солдатами и матками для эффективного функционирования сообщества.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внутри колонии происходит с помощью химических сигналов — феромонов, а также тактильных контактов между особями.
</a:t>
            </a:r>
            <a:endParaRPr lang="en-US" sz="10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для членистоногих и необходимость охраны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63850" y="37034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и уменьшение численности опылителей создают угрозу для сельского хозяйства и биоразнообразия. Необходимы меры по охране и восстановлению их местообитаний.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63850" y="263894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пестицидов и разрушение естественной среды обитания ведут к сокращению популяций многих членистоногих видов. Это негативно сказывается на экосистемном балансе.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0288" y="433000"/>
            <a:ext cx="3987773" cy="4298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38868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Членистоногие — ключ к устойчивости природных систем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Членистоногие играют важнейшую роль в биосфере, обеспечивая опыление, поддержание экосистем и служа примером успешной эволюционной адаптации. Их сохранение — залог здоровья планеты и человека.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2026-05-08T01:16:38Z</dcterms:created>
  <dcterms:modified xsi:type="dcterms:W3CDTF">2026-05-08T01:16:38Z</dcterms:modified>
</cp:coreProperties>
</file>