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Informal Letters: личное письмо в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помогает говорить по-английски просто, тепло и по-настоящему.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писать informal letters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жанр часто встречается в школьных заданиях и помогает тренировать лексику, времена Present Simple и Past Simple, вопросы собеседнику и вежливое общение в коротком личном письме, обычно объёмом 80–100 слов, если это требуется заданием.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неформального письма на английском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адресат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пишут человеку, которого знают лично: другу, родственнику, однокласснику. Поэтому текст звучит не как отчёт, а как живой разговор на расстоянии.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неформальном письме важны дружелюбие и естественность. Автор может выражать радость, сожаление или удивление простыми словами, не превращая письмо в официальный документ.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используются короткие предложения и понятные союзы and, but, because. Такой язык помогает быстро передать мысль и делает письмо удобным для чтения.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Разговорные, но вежливые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личном письме допустимы привычные разговорные выражения, если они не грубые и подходят ситуации. Главное — сохранить уважение к адресату и ясность смысла.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всегда показывает участие автора: он отвечает на новости собеседника, добавляет свои детали и задаёт вопрос, чтобы разговор продолжился.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и неформальное письмо: основные различия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меняются адресат, тон и языковые формулы в зависимости от цели письма.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неформальном письме важнее личный контакт и простота, а в формальном — точность, нейтральность и соблюдение строгих правил.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формат личного и официального письма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личное письмо
</a:t>
            </a:r>
            <a:endParaRPr lang="en-US" sz="3327" dirty="0"/>
          </a:p>
        </p:txBody>
      </p:sp>
      <p:sp>
        <p:nvSpPr>
          <p:cNvPr id="12" name="Text 2"/>
          <p:cNvSpPr txBox="1"/>
          <p:nvPr/>
        </p:nvSpPr>
        <p:spPr>
          <a:xfrm>
            <a:off x="4310211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один или два абзаца с новостями, описанием событий и небольшими подробностями. Здесь важно не перегружать текст, а сохранять ясную последовательность мыслей.
</a:t>
            </a:r>
            <a:endParaRPr lang="en-US" sz="1054" dirty="0"/>
          </a:p>
        </p:txBody>
      </p:sp>
      <p:sp>
        <p:nvSpPr>
          <p:cNvPr id="13" name="Text 3"/>
          <p:cNvSpPr txBox="1"/>
          <p:nvPr/>
        </p:nvSpPr>
        <p:spPr>
          <a:xfrm>
            <a:off x="2411848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абзаце автор часто здоровается, благодарит за прошлое письмо и задаёт короткий вопрос о делах. Это создаёт естественное начало разговора.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530150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обычно начинается с даты и обращения к адресату. Эти элементы сразу задают рамку текста и помогают понять, кому и когда написано сообщение.
</a:t>
            </a:r>
            <a:endParaRPr lang="en-US" sz="1144" dirty="0"/>
          </a:p>
        </p:txBody>
      </p:sp>
      <p:sp>
        <p:nvSpPr>
          <p:cNvPr id="15" name="Text 5"/>
          <p:cNvSpPr txBox="1"/>
          <p:nvPr/>
        </p:nvSpPr>
        <p:spPr>
          <a:xfrm>
            <a:off x="4290099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прощания ставят имя автора. Подпись делает письмо завершённым и помогает адресату сразу понять, кто написал сообщение.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408400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письма обычно подводят доброжелательный итог, пишут, что ждут ответа, и завершают текст тёплой фразой, подходящей к отношению с адресатом.
</a:t>
            </a:r>
            <a:endParaRPr lang="en-US" sz="11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informal letter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личного письма на английском языке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письма: обращения и первые фразы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обращение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 Hi Kate, Hello Ben, Dear Mum или Dear Alex. После обращения в личном письме обычно ставят запятую, а не восклицательный знак.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 письмо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Thanks for your letter и It was great to hear from you показывают внимание к собеседнику. Они помогают плавно перейти от приветствия к основной теме письма.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контакт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письмо помогает короткий вопрос или реакция на предыдущее сообщение: How are you? I hope you are well. Это сразу делает тон дружелюбным и естественным.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начало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должны звучать спокойно и вежливо. Лучше избегать слишком официальных формул и сразу показать, что письмо написано для близкого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письмах тема должна быть конкретной: одно событие, одна новость или один вопрос к адресату обычно делают текст понятнее и живее.
</a:t>
            </a:r>
            <a:endParaRPr lang="en-US" sz="112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модель по типичным темам школьных личных писем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чаще всего пишут в неформальных письмах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чаще обсуждают учёбу и личные события, потому что именно эти темы легче связать с повседневной жизнью и вопросами собеседнику.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письма: простые слова и естественные фразы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неформальном письме часто встречаются I, you, we, our. Они помогают писать прямо и просто, без лишней дистанции между автором и адресатом.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клише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I’m writing to tell you… Guess what! , I’d like to… и Write back soon делают письмо естественным. Они помогают перейти от одного смысла к другому без резких скачков.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уровня подходят and, but, because, so, then, also. Эти короткие слова делают текст понятным и помогают соединять мысли в логичной последовательности.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официальные или чрезмерно сложные выражения делают письмо менее живым. Лучше выбирать ясные слова и писать так, как человек действительно мог бы говорить с другом.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детали, которые делают письмо интересным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письмо содержит названия школы, города, книги, фильма, кружка или поездки. Такие детали помогают адресату представить ситуацию и понять, о чём именно идёт речь.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 даты
</a:t>
            </a:r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назвать друзей, дату события или день недели, письмо становится убедительнее. Небольшие точные подробности показывают, что автор действительно делится своими новостями.
</a:t>
            </a:r>
            <a:endParaRPr lang="en-US" sz="1244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Фотография, билет, открытка или школьная заметка могут вдохновить на содержание письма. Такие предметы помогают выбрать тему и добавить в текст реальные детали.
</a:t>
            </a:r>
            <a:endParaRPr lang="en-US" sz="1253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оценки вроде happy, excited, surprised или glad делают текст живым. Они помогают не просто сообщить факт, а показать отношение к нему.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10760"/>
            <a:ext cx="3856200" cy="2126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речевые формулы помогают начать письмо, поддержать разговор и завершить его в дружелюбном тоне. Они делают текст связным и вежливым.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формулы экономят время, помогают соблюдать вежливость и делают письмо понятным для адресата.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 личного письма по английскому языку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речевые формулы для личного письма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Письмо-поздравление на английском языке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ясно назовите событие: день рождения, успех в учёбе, победу в соревновании или другое важное достижение. Это сразу задаёт тон письма и помогает адресату понять, почему вы пишете.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поздравлении уместны простые слова congratulations, wish, hope, enjoy и have a great day. Они звучат доброжелательно и подходят для школьного уровня, не перегружая текст сложными оборотами.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короткую личную реплику: вспомните общий случай, отметьте старание человека или скажите, что гордитесь им. Такая деталь делает поздравление искренним и запоминающимся.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письмо простой и тёплой фразой, например Best wishes или Have a wonderful day. В коротком поздравлении особенно важны ясность, добрый тон и аккуратность формулировок.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называет причину благодарности или приглашения: помощь, подарок, визит, поддержка или конкретное событие. Это помогает сразу понять цель сообщения.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благодарственном письме пишут спасибо за помощь или подарок. В приглашении сразу предлагают прийти на праздник, встречу или школьное мероприятие.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уточняют, что именно происходит, а также дату, время и место. Для приглашения это особенно важно, чтобы адресат мог легко ответить и спланировать день.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уместны добрые слова, надежда на встречу и дружелюбная подпись. Такой финал делает письмо вежливым и завершённым.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Письмо-благодарность и письмо-приглашение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общения становятся быстрее и короче, но основные правила вежливости остаются прежними. Это особенно заметно в личной переписке.
</a:t>
            </a:r>
            <a:endParaRPr lang="en-US" sz="107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теме урока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бумажных писем к электронным сообщениям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современнее формат, тем быстрее обмен сообщениями, однако приветствие, вопрос и подпись по-прежнему важны.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письма перед отправкой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готового informal letter по школьному учебному формату.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неформальных письмах семиклассников
</a:t>
            </a:r>
            <a:endParaRPr lang="en-US" sz="3320" dirty="0"/>
          </a:p>
        </p:txBody>
      </p:sp>
      <p:sp>
        <p:nvSpPr>
          <p:cNvPr id="10" name="Text 2"/>
          <p:cNvSpPr txBox="1"/>
          <p:nvPr/>
        </p:nvSpPr>
        <p:spPr>
          <a:xfrm>
            <a:off x="11231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официальный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письмо звучит как деловое сообщение: слишком строгие слова, сухие фразы и отсутствие личного тона. Для informal letter это не подходит, потому что жанр требует тепла и простоты.
</a:t>
            </a:r>
            <a:endParaRPr lang="en-US" sz="1220" dirty="0"/>
          </a:p>
        </p:txBody>
      </p:sp>
      <p:sp>
        <p:nvSpPr>
          <p:cNvPr id="11" name="Text 3"/>
          <p:cNvSpPr txBox="1"/>
          <p:nvPr/>
        </p:nvSpPr>
        <p:spPr>
          <a:xfrm>
            <a:off x="36945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обращения и 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ученики забывают начать письмо с Hi или Dear и заканчивать его именем. Без этих элементов текст выглядит незавершённым и хуже соответствует школьному формату.
</a:t>
            </a:r>
            <a:endParaRPr lang="en-US" sz="1276" dirty="0"/>
          </a:p>
        </p:txBody>
      </p:sp>
      <p:sp>
        <p:nvSpPr>
          <p:cNvPr id="12" name="Text 4"/>
          <p:cNvSpPr txBox="1"/>
          <p:nvPr/>
        </p:nvSpPr>
        <p:spPr>
          <a:xfrm>
            <a:off x="62659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личных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короткое письмо без новостей, примеров и эмоций кажется пустым. Чтобы сообщение было живым, нужны хотя бы одна личная подробность, вопрос адресату и короткий комментарий.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1231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оформления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неверно ставят запятую после приветствия, путают дату, забывают заглавные буквы и знаки препинания. Такие мелочи снижают качество работы даже при хорошем содержании.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6945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Present Simple и Past Simple соединяются без ясной связи с событием. Лучше выбрать подходящее время и следить, чтобы рассказ о новостях был последовательным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удачного письма: что должно быть внутри
</a:t>
            </a:r>
            <a:endParaRPr lang="en-US" sz="259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 школьной поездке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письмо начинается с приветствия и благодарности за предыдущее сообщение. Затем автор кратко рассказывает о поездке, называет место, несколько ярких впечатлений и задаёт вопрос: понравились ли такие экскурсии адресату.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 дне рождения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о празднике важно упомянуть дату, гостей и маленькие детали, которые запомнились больше всего. После этого можно написать, как прошло празднование, и пригласить друга поделиться своими новостями.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 новом хобби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автор пишет о хобби, письмо становится особенно личным. Хороший пример включает название занятия, причину интереса, несколько подробностей и тёплое завершение с вопросом о любимых занятиях адресата.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хорошего informal letter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письмо по самым важным признакам школьного личного письма. Такой короткий список помогает быстро увидеть, всё ли на месте и нет ли заметных ошибок.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ключевые элементы есть, письмо легче читать, и оно лучше соответствует заданию.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формат личного письма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жанр важен сегодня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письма учат поддерживать разговор, а не просто сообщать факты. Ребёнок привыкает задавать вопросы, отвечать на новости и сохранять доброжелательный тон в переписке.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чувств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жанре школьник тренируется говорить о радости, благодарности, сожалении и поддержке простыми словами. Это помогает писать искренне и понятно, не перегружая текст сложными выражениями.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языка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объединяет лексику, грамматику и орфографию в одном задании. Ученик повторяет времена, порядок слов, формы приветствия и правила оформления текста.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для жизни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люди пишут друзьям, родственникам и знакомым короткие личные сообщения. Умение делать это грамотно и вежливо полезно и в школе, и вне её.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написание неформальных писем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Неформальное письмо учит коротко и ясно передавать новости, сохранять дружелюбный тон и уважать собеседника. Этот жанр помогает школьнику писать увереннее, точнее и более по-английски естественно.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2026-05-30T23:26:00Z</dcterms:created>
  <dcterms:modified xsi:type="dcterms:W3CDTF">2026-05-30T23:26:00Z</dcterms:modified>
</cp:coreProperties>
</file>