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1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Монархия Габсбургов и Балканы в первой половине XIX века
</a:t>
            </a:r>
            <a:pPr algn="l" indent="0" marL="0">
              <a:lnSpc>
                <a:spcPct val="90000"/>
              </a:lnSpc>
              <a:buNone/>
            </a:pPr>
            <a:r>
              <a:rPr lang="en-US" sz="201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империя удерживала Балканы в эпоху перемен?
</a:t>
            </a:r>
            <a:endParaRPr lang="en-US" sz="2011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конгресс создал систему, где Австрия стала одной из ведущих держав. Но многонациональная империя и Балканы оставались пространством соперничества, где имперские интересы всё чаще сталкивались с национальными движениями.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после 1815 года: новый порядок и старые противоречия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Балканы были важны для Габсбургов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 служили рубежом между Центральной Европой и Османским миром. Контроль над этой линией помогал Вене защищать свои владения и сдерживать нестабильность у южных границ.
</a:t>
            </a:r>
            <a:endParaRPr lang="en-US" sz="1170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Сдерживание Сербии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сербского влияния мог вдохновить другие славянские народы. Поэтому Австрия внимательно следила за автономными стремлениями Сербии и старалась не допустить усиления соседнего государства.
</a:t>
            </a:r>
            <a:endParaRPr lang="en-US" sz="1036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Противовес великим державам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 становились ареной соперничества России и Османской империи. Для Габсбургов было важно не позволить ни одной из сторон получить решающее преимущество рядом с их границами.
</a:t>
            </a:r>
            <a:endParaRPr lang="en-US" sz="1144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морю
</a:t>
            </a:r>
            <a:pPr algn="l" indent="0" marL="0">
              <a:lnSpc>
                <a:spcPct val="115000"/>
              </a:lnSpc>
              <a:buNone/>
            </a:pPr>
            <a:r>
              <a:rPr lang="en-US" sz="64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побережье Адриатики империя получала выход к важным морским маршрутам. Порты связывали внутренние земли с рынками Средиземноморья и усиливали торговое значение региона.
</a:t>
            </a:r>
            <a:endParaRPr lang="en-US" sz="109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владений Габсбургов и соседних территорий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видно, что владения империй и княжеств соприкасаются очень близко. Это создавало постоянные споры о власти, подданстве и контроле над дорогами и крепостями.
</a:t>
            </a:r>
            <a:endParaRPr lang="en-US" sz="887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3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граница выделяется как особая полоса обороны. Она отделяла австрийские земли от османских владений и была важнейшим элементом защиты южного рубежа.
</a:t>
            </a:r>
            <a:endParaRPr lang="en-US" sz="905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народы
</a:t>
            </a:r>
            <a:pPr algn="l" indent="0" marL="0">
              <a:lnSpc>
                <a:spcPct val="115000"/>
              </a:lnSpc>
              <a:buNone/>
            </a:pPr>
            <a:r>
              <a:rPr lang="en-US" sz="42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соседних областях жили хорваты, сербы, румыны, венгры и другие группы. Они часто подчинялись разным законам и традициям, что усиливало сложность управления.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Адриатическое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Далмация и близкие порты связывали внутренние области с морем. Именно здесь торговля и политика теснее всего переплетались, а влияние Вены ощущалось особенно сильно.
</a:t>
            </a:r>
            <a:endParaRPr lang="en-US" sz="88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по основным народам монархии Габсбургов; точные доли по всей империи в разные годы различались.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Пёстрый состав населения требовал от власти учитывать разные языки, традиции и религии, иначе управлять огромной империей становилось ещё труднее.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одна группа не доминировала полностью, поэтому баланс между народами был важнее простого приказа сверху.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Многонациональный состав монархии Габсбургов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империей и политика централизма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72750" y="1369450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из Вены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решения принимались в столице, а не на местах. Это усиливало единообразие управления, но делало окраины зависимыми от центральной власти и её приоритетов.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72750" y="394247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окраин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элиты и жители провинций нередко чувствовали себя ограниченными. Когда традиционные права сокращались, усиливалось раздражение и росло желание защищать собственную самобытность.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2750" y="2212221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Бюрократия и надзор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1815 года в империи выросла роль чиновников, цензоров и полиции. Государство стремилось заранее замечать любые признаки недовольства и подавлять их как можно раньше.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2750" y="307734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Меттерних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Клеменс фон Меттерних считал стабильность важнее перемен. Он опирался на легитимизм и выступал против революций, опасаясь, что они разрушат европейское равновесие.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схема реакции австрийской власти на конфликты и восстания в регионе.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Вена действовала при балканских кризисах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1804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Началось Первое сербское восстание. Оно показало, что сербы готовы добиваться не только облегчения положения, но и реального самоуправления.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1815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сербское восстание закрепило новый этап борьбы. После него усилились переговоры о правах и внутреннем устройстве Сербии.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Сербия получила автономию под властью князя Милоша Обреновича. Для Габсбургов это было одновременно примером успеха и предупреждением для их славянских земель.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Сербские восстания и получение автономии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1600" y="2954214"/>
            <a:ext cx="4137900" cy="16810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граница как опора обороны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Пограничный пояс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граница проходила вдоль рубежей с Османской империей. Она была создана как система постоянной обороны и помогала быстро реагировать на угрозы.
</a:t>
            </a:r>
            <a:endParaRPr lang="en-US" sz="1160" dirty="0"/>
          </a:p>
        </p:txBody>
      </p:sp>
      <p:sp>
        <p:nvSpPr>
          <p:cNvPr id="11" name="Text 3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поселенцы
</a:t>
            </a:r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этой территории совмещали земледелие и службу. За землю и определённые привилегии они обязаны были защищать границу и быть готовыми к мобилизации.
</a:t>
            </a:r>
            <a:endParaRPr lang="en-US" sz="1132" dirty="0"/>
          </a:p>
        </p:txBody>
      </p:sp>
      <p:sp>
        <p:nvSpPr>
          <p:cNvPr id="12" name="Text 4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система укрепляла оборону, но ограничивала свободу жизни. Регион существовал в условиях постоянной военной готовности, что влияло на быт и развитие общества.
</a:t>
            </a:r>
            <a:endParaRPr lang="en-US" sz="10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7100" y="1394038"/>
            <a:ext cx="4389799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территория имела собственную функцию: безопасность, торговля или контроль коммуникаций. Это делало Балканы важнейшей частью имперской системы.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характеристика территорий в составе и сфере влияния монархии Габсбургов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территории выполняли в монархии разные функции: одни помогали обороне, другие — торговле и связи с морем.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Балканские территории в составе и сфере влияния Габсбургов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056" y="1291100"/>
            <a:ext cx="263288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75" y="3059858"/>
            <a:ext cx="364200" cy="29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0600" y="3059858"/>
            <a:ext cx="364200" cy="2913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формы национального пробуждения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газет сделало общественные идеи доступнее, чем раньше. Через печатное слово образованные люди обсуждали язык, историю и права своих народов, постепенно расширяя круг сторонников национального возрождения.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и печать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 учёные стремились показать ценность родного языка. Сбор фольклора, издание книг и создание грамматик помогали людям ощущать себя частью одной культурной общности.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литература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кружки и просветительские объединения собирали учителей, студентов и городских жителей. Они организовывали чтения, обсуждения и встречи, где формировались первые требования о более широких правах.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общества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Иллиризм соединял идею культурного сближения южных славян с надеждой на политические изменения. Для многих его сторонников защита языка становилась шагом к автономии внутри монархии.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Иллиризм и политика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урока: сербские восстания, пограничные столкновения, рост цензуры и национальных движений.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один кризис, а серию повторяющихся вспышек, которые постепенно усиливали недоверие между империями, местными элитами и национальными движениями.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1830 года конфликтность заметно возрастает: именно тогда автономистские и национальные идеи становятся массовее и опаснее для старого порядка.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напряжённости на Балканах в первой половине XIX века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 зачем боролся за Балканы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дипломатия представляла себя защитницей православных славян. Поддержка единоверцев помогала усиливать влияние на юго-востоке Европы и превращала балканские кризисы в вопрос международной политики.
</a:t>
            </a:r>
            <a:endParaRPr lang="en-US" sz="887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Вена стремилась сохранить спокойствие у своих границ и не допустить появления сильных национальных государств. Поэтому австрийская политика чаще поддерживала порядок, чем открытые перемены.
</a:t>
            </a:r>
            <a:endParaRPr lang="en-US" sz="887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Порты Балканы оставались частью государства, которую нужно было удержать любой ценой. Потеря контроля означала бы ослабление империи и рост новых восстаний в других областях.
</a:t>
            </a:r>
            <a:endParaRPr lang="en-US" sz="887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народы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сербов, хорватов, словенцев и румын внешнее соперничество создавало окно возможностей. Каждая из великих держав могла стать союзником, но ни одна не обещала полной свободы.
</a:t>
            </a:r>
            <a:endParaRPr lang="en-US" sz="88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Адриатика связывала Балканы и Центральную Европу
</a:t>
            </a:r>
            <a:endParaRPr lang="en-US" sz="2351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Триест — окно в море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Триест стал главным морским выходом для внутренних земель монархии. Сюда стекались товары из Центральной Европы, а затем они уходили дальше по Средиземному морю. В городе особенно заметна была связь торговли, портовой жизни и интересов государства.
</a:t>
            </a:r>
            <a:endParaRPr lang="en-US" sz="86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Риека и движение товаров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Риека играла роль важного перевалочного пункта между сушей и морем. Через порт шли соль, зерно и лес, а вместе с ними — люди, новости и деньги. Поэтому город развивался быстрее многих соседних районов.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Далматинское побережье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Далматинские порты соединяли прибрежные города с более широким балканским рынком. Здесь грузили шерсть, сельскохозяйственные продукты и древесину. Морская торговля делала побережье важным не только экономически, но и политически.
</a:t>
            </a:r>
            <a:endParaRPr lang="en-US" sz="86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характерна для хорватов, сербов и румын; она показывает переход от просвещения к требованиям автономии.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культурное движение превращалось в политическое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370" y="1309125"/>
            <a:ext cx="2380061" cy="33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окраин империи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203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и 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Балканские земли поставляли дерево, зерно, шерсть и другое сырьё, необходимое для городов и армии. Экономика региона работала прежде всего на нужды более богатых центров империи.
</a:t>
            </a:r>
            <a:endParaRPr lang="en-US" sz="1043" dirty="0"/>
          </a:p>
        </p:txBody>
      </p:sp>
      <p:sp>
        <p:nvSpPr>
          <p:cNvPr id="11" name="Text 3"/>
          <p:cNvSpPr txBox="1"/>
          <p:nvPr/>
        </p:nvSpPr>
        <p:spPr>
          <a:xfrm>
            <a:off x="7203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крепости и административные центры развивались быстрее, чем сёла. В городах появлялись дороги и склады, тогда как большая часть крестьян жила бедно и зависела от урожая.
</a:t>
            </a:r>
            <a:endParaRPr lang="en-US" sz="1043" dirty="0"/>
          </a:p>
        </p:txBody>
      </p:sp>
      <p:sp>
        <p:nvSpPr>
          <p:cNvPr id="12" name="Text 4"/>
          <p:cNvSpPr txBox="1"/>
          <p:nvPr/>
        </p:nvSpPr>
        <p:spPr>
          <a:xfrm>
            <a:off x="60432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окраин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вкладывала средства точечно: туда, где это было полезно для контроля и торговли. Поэтому окраины оставались связанными с Веной, но не получали равных возможностей для развития.
</a:t>
            </a:r>
            <a:endParaRPr lang="en-US" sz="1043" dirty="0"/>
          </a:p>
        </p:txBody>
      </p:sp>
      <p:sp>
        <p:nvSpPr>
          <p:cNvPr id="13" name="Text 5"/>
          <p:cNvSpPr txBox="1"/>
          <p:nvPr/>
        </p:nvSpPr>
        <p:spPr>
          <a:xfrm>
            <a:off x="60432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обязанность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жители должны были служить в армии или помогать обороне границы. Это делало регион особенно важным для государства, но одновременно ограничивало выбор занятий и свободу населения.
</a:t>
            </a:r>
            <a:endParaRPr lang="en-US" sz="104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урока: положение монархии и рост национальных движений к 1848 году.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1848 году внешнее спокойствие империи держалось на армии и управлении, но в обществе уже накапливались новые требования и противоречия.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государства ещё сохранялась, однако внутренние проблемы росли быстрее, чем возможности их контролировать.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политики Габсбургов к 1848 году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1848 год стал переломом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672750" y="1369450"/>
            <a:ext cx="77808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старого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1848 года показали, что прежние методы управления уже не обеспечивают устойчивость. В разных частях Европы люди требовали перемен, а не только подчинения власти.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72750" y="3721924"/>
            <a:ext cx="77808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масштаб проблемы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Балканский вопрос оказался частью общеевропейского кризиса. Теперь любое восстание или спор на юге Европы сразу затрагивали интересы нескольких государств и вызывали широкий отклик.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72750" y="2530293"/>
            <a:ext cx="77808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 правах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Венгрии, Хорватии и других землях особенно остро обсуждали язык, представительство и местное самоуправление. Эти вопросы перестали быть только культурными и стали политическими.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052896"/>
            <a:ext cx="4374900" cy="13961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материалам урока о соперничестве держав на Балканах в первой половине XIX века.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все участники действовали по-разному, но ни один не смог полностью навязать свою волю региону.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держав пересекались, поэтому конфликт затягивался: компромисс был временным, а окончательного решения не существовало.
</a:t>
            </a:r>
            <a:endParaRPr lang="en-US" sz="1089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и цели главных сил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 показали пределы силы империи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 стали для Габсбургов испытанием на прочность: империя удерживала порядок силой и управлением, но не смогла остановить пробуждение народов и рост новых политических ожиданий.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2026-06-01T04:28:22Z</dcterms:created>
  <dcterms:modified xsi:type="dcterms:W3CDTF">2026-06-01T04:28:22Z</dcterms:modified>
</cp:coreProperties>
</file>