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повседневные привычки незаметно подрывают здоровье подростка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разрушающие здоровье человека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14–15 лет привычки питания, сна, движения и поведения быстро закрепляются, а учебная нагрузка растёт. Именно сейчас особенно важно замечать факторы риска, которые можно изменить своими решениями.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особенно важно в 9 классе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398" y="2312790"/>
            <a:ext cx="276900" cy="2215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398" y="3434163"/>
            <a:ext cx="276900" cy="276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398" y="4599175"/>
            <a:ext cx="276900" cy="276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398" y="5764225"/>
            <a:ext cx="276900" cy="276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450575" y="487150"/>
            <a:ext cx="10933500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Вредные привычки как фактор разрушения здоровья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1535150" y="20494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Табачный дым повреждает лёгкие и сосуды, снижает выносливость и постепенно ухудшает работу сердца. У подростков вредные последствия проявляются быстрее из-за продолжающегося роста организма.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1535150" y="3214488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Вейпы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Аэрозоль электронных сигарет раздражает дыхательные пути, может содержать никотин и мелкие частицы. Привычка кажется лёгкой, но формирует зависимость и мешает нормальному дыханию.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1535150" y="43795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Алкоголь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Алкоголь особенно опасен в подростковом возрасте, потому что нервная система ещё развивается. Он быстрее снижает самоконтроль, ухудшает память и повышает риск опасного поведения.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1535150" y="55445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Никотиновая зависимость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Никотин ускоряет пульс, мешает сосредоточиться и делает организм зависимым от очередной дозы. Из-за этого труднее учиться, заниматься спортом и сохранять хорошее самочувствие.
</a:t>
            </a:r>
            <a:endParaRPr lang="en-US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7088" y="2521323"/>
            <a:ext cx="1877700" cy="1815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62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Табачный дым содержит никотин, смолы, угарный газ и канцерогенные вещества. Они раздражают дыхательные пути, снижают объём лёгких и ухудшают переносимость физических нагрузок.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4037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Аэрозоль электронных сигарет тоже не безопасен: он может содержать никотин, ароматизаторы и мелкие частицы. Такой состав вызывает раздражение, кашель и повышает риск привыкания.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Курение и вейпы: скрытый вред для организма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превышение экранного времени часто вытесняет сон и активность, особенно в будни.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движение и сон, тем выше работоспособность; чем дольше экран вечером, тем сильнее утомление.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ВОЗ по физической активности детей и подростков; общепринятые нормы сна для подростков.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Движение, сон и экранное время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подростков, которые мало двигаются, чаще появляются сутулость, боли в спине и лишний вес. Длительное сидение ухудшает кровообращение и замедляет обмен веществ.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Малая физическая активность влияет и на настроение: меньше энергии, меньше прогулок на свежем воздухе, больше раздражительности. Регулярное движение помогает поддерживать тонус и самочувствие.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движения ослабляет мышцы, ухудшает работу сердца и снижает общую выносливость. Из-за этого даже обычная прогулка или подъём по лестнице начинают утомлять быстрее.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Малоподвижность и её последствия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1783118"/>
            <a:ext cx="5955300" cy="316156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принципы рационального питания школьников.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Питание: что помогает росту, а что вредит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полезных и вредных пищевых привычек показывает, как еда влияет на рост, самочувствие и учебную работоспособность.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белка, железа, кальция и витаминов мешает росту, а избыток сахара и соли повышает риск лишнего веса и проблем с давлением.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перекусы сладким, газировкой и фастфудом дают много калорий, но почти не обеспечивают организм витаминами и минералами, нужными для роста и учёбы.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железа может вызывать слабость, головокружение и снижение концентрации, поэтому школьнику становится труднее долго работать на уроках и запоминать материал.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кальция ослабляет кости и зубы, а недостаток белка мешает росту мышц и тканей. В подростковом возрасте это особенно заметно.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завтрака и однообразное меню ухудшают работоспособность днём и повышают риск переедания вечером, когда организм уже устал и требует быстрой энергии.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Неправильное питание и дефицит полезных веществ
</a:t>
            </a:r>
            <a:endParaRPr lang="en-US" sz="3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разрушительный режим дня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типичных действий, которые постепенно усиливают усталость и сбивают восстановление организма.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меньшем количестве сна быстрее появляются рассеянность, сонливость днём и ошибки в учёбе.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259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ВОЗ и педиатрические нормы сна для подростков.
</a:t>
            </a:r>
            <a:endParaRPr lang="en-US" sz="1259" dirty="0"/>
          </a:p>
        </p:txBody>
      </p:sp>
      <p:sp>
        <p:nvSpPr>
          <p:cNvPr id="5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93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8–10 часов
</a:t>
            </a:r>
            <a:pPr algn="ctr" indent="0" marL="0">
              <a:lnSpc>
                <a:spcPct val="120004"/>
              </a:lnSpc>
              <a:buNone/>
            </a:pPr>
            <a:r>
              <a:rPr lang="en-US" sz="98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965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столько сна обычно нужно подростку, чтобы мозг и организм успевали полноценно восстановиться.
</a:t>
            </a:r>
            <a:endParaRPr lang="en-US" sz="393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 часто возникает не из-за одной причины, а из-за нескольких одновременно. Тогда нагрузка на организм заметно возрастает.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стресс поддерживают учеба, недосып и тревога за результат, поэтому особенно важны режим и поддержка взрослых.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типичным источникам стресса у подростков; иллюстративные данные, без привязки к конкретной статистике.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стресса у школьников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450" y="1380407"/>
            <a:ext cx="11135100" cy="4817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0825" y="3208825"/>
            <a:ext cx="4864800" cy="16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Когда подросток долго смотрит в экран без перерывов, глаза реже моргают и пересыхают. Появляются жжение, ощущение «песка» и быстрее нарастает усталость.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6406375" y="3208898"/>
            <a:ext cx="5262600" cy="16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Чтение в темноте, слишком близкое расстояние до экрана и длительное видео усиливают напряжение. Из-за этого снижается внимание, а после уроков чаще болит голова.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Гаджеты и зрительное переутомление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37350" y="3229425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Привычка сутулиться приводит к напряжению в шее и плечах. Постепенно появляются усталость, боль и ограничение подвижности, особенно после длительного сидения.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34072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 подростковом возрасте костно-мышечная система ещё формируется, поэтому исправлять осанку нужно сразу. Помогают регулярные разминки, правильная посадка и умеренный вес рюкзака.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87667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Тяжёлый рюкзак и долгие часы сидения за партой перегружают позвоночник. Если мышцы спины слабые, тело быстрее принимает неправильное положение.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осанки и боли в спине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дома и в школе среда может создавать постоянную нагрузку на организм, если в помещении мало свежего воздуха или слишком шумно.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раздражителей вокруг, тем выше риск кашля, головной боли, утомляемости и снижения концентрации.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факторов среды; условная шкала выраженности воздействия для наглядности.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Неблагоприятная среда и здоровье человека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7150" y="3086950"/>
            <a:ext cx="31146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Выхлопные газы, дым и пыль раздражают слизистые оболочки дыхательных путей. Из-за этого чаще появляются кашель, першение в горле и ощущение сухости.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4541750" y="3086950"/>
            <a:ext cx="3199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Пары бытовой химии без проветривания тоже вредят: они усиливают нагрузку на лёгкие и могут вызывать аллергические реакции. Особенно чувствительны к этому дети и подростки.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8252625" y="3086950"/>
            <a:ext cx="3214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Если загрязнённый воздух действует долго, снижается выносливость и становится труднее заниматься спортом. Организм быстрее устаёт, а самочувствие ухудшается даже при обычной нагрузке.
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Загрязнённый воздух и бытовая химия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00" y="2013235"/>
            <a:ext cx="5955300" cy="283752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300" y="6190850"/>
            <a:ext cx="58068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типичных факторов риска для подростков.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риска и последствия для здоровья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7015250" y="1466550"/>
            <a:ext cx="4643700" cy="3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привычками и тем, как они отражаются на организме подростка.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вредные привычки бьют по разным системам, но результат похож: организм быстрее устаёт и хуже справляется с нагрузками.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Ежедневные шаги для сохранения здоровья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полезных действий в течение дня помогает поддерживать силы, внимание и устойчивость к болезням.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430" y="609600"/>
            <a:ext cx="5129140" cy="569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6375" y="1840825"/>
            <a:ext cx="5153400" cy="4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организму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движение, подвижные игры, прогулки и сон по режиму помогают сердцу, мышцам и нервной системе работать без лишнего напряжения. Организм лучше восстанавливается после учёбы и спорта.
</a:t>
            </a:r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хороший режим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добавить воду, разнообразное питание и отказ от сигарет, вейпов и алкоголя, легче сохранять энергию на весь день. Улучшаются настроение, внимание и самочувствие.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536375" y="609600"/>
            <a:ext cx="51534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привычки вместо вредных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привычки в школе влияют на будущее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1294925" y="2513800"/>
            <a:ext cx="3169200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4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677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5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Привычки сна, питания и движения только формируются. В этот период особенно легко закрепляются как полезные, так и вредные модели поведения.
</a:t>
            </a:r>
            <a:endParaRPr lang="en-US" sz="1644" dirty="0"/>
          </a:p>
        </p:txBody>
      </p:sp>
      <p:sp>
        <p:nvSpPr>
          <p:cNvPr id="9" name="Text 2"/>
          <p:cNvSpPr txBox="1"/>
          <p:nvPr/>
        </p:nvSpPr>
        <p:spPr>
          <a:xfrm>
            <a:off x="2846725" y="4977950"/>
            <a:ext cx="31692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54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Подростковый возраст
</a:t>
            </a:r>
            <a:pPr algn="l" indent="0" marL="0">
              <a:lnSpc>
                <a:spcPct val="115000"/>
              </a:lnSpc>
              <a:buNone/>
            </a:pPr>
            <a:r>
              <a:rPr lang="en-US" sz="681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64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часто недосыпать, переедать и мало двигаться, организм быстрее устаёт. Такие привычки постепенно отражаются на весе, выносливости и настроении.
</a:t>
            </a:r>
            <a:endParaRPr lang="en-US" sz="1654" dirty="0"/>
          </a:p>
        </p:txBody>
      </p:sp>
      <p:sp>
        <p:nvSpPr>
          <p:cNvPr id="10" name="Text 3"/>
          <p:cNvSpPr txBox="1"/>
          <p:nvPr/>
        </p:nvSpPr>
        <p:spPr>
          <a:xfrm>
            <a:off x="6308925" y="3869025"/>
            <a:ext cx="31692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5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Молодость
</a:t>
            </a:r>
            <a:pPr algn="l" indent="0" marL="0">
              <a:lnSpc>
                <a:spcPct val="115000"/>
              </a:lnSpc>
              <a:buNone/>
            </a:pPr>
            <a:r>
              <a:rPr lang="en-US" sz="64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5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Сохранённые полезные привычки помогают учиться, заниматься спортом и меньше болеть. Вредные привычки, наоборот, накапливают проблемы и снижают работоспособность.
</a:t>
            </a:r>
            <a:endParaRPr lang="en-US" sz="1575" dirty="0"/>
          </a:p>
        </p:txBody>
      </p:sp>
      <p:sp>
        <p:nvSpPr>
          <p:cNvPr id="11" name="Text 4"/>
          <p:cNvSpPr txBox="1"/>
          <p:nvPr/>
        </p:nvSpPr>
        <p:spPr>
          <a:xfrm>
            <a:off x="8423100" y="2208150"/>
            <a:ext cx="30168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Взрослая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То, что стало нормой в школе, часто остаётся надолго. Поэтому режим дня, движение и отказ от вредных веществ работают как защита на многие годы.
</a:t>
            </a:r>
            <a:endParaRPr lang="en-US" sz="1700" dirty="0"/>
          </a:p>
        </p:txBody>
      </p:sp>
      <p:sp>
        <p:nvSpPr>
          <p:cNvPr id="12" name="Text 5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разрушается постепенно, когда вредные привычки, недосып, стресс и малоподвижность действуют вместе. Чем раньше подросток выбирает полезный режим, тем легче сохранить силы и работоспособность.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здоровье зависит от ежедневного выбора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2026-05-21T02:51:58Z</dcterms:created>
  <dcterms:modified xsi:type="dcterms:W3CDTF">2026-05-21T02:51:58Z</dcterms:modified>
</cp:coreProperties>
</file>