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«Жадина» Я. Акима: стихотворение о дружбе и щедрости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история о том, как жадность портит игру.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Аким и детские поступки в стихах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Аким писал простые, живые стихи о знакомых детям ситуациях. В «Жадине» он показывает, как один неудачный поступок меняет настроение всей компании и делает урок дружбы особенно понятным.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ребёнок, который не хочет делиться угощением или вещью. Он крепко держит своё и не замечает, как портит общую игру.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напоминает обычный школьный или дворовый спор. Один не уступает, и радость у всех становится меньше, чем могла бы быть.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дети сначала ждут, потом удивляются и огорчаются. Им непонятно, почему нельзя просто поделиться, ведь вместе играть намного веселее.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держит игрушку или угощение так крепко, будто боится потерять самое дорогое. Его пальцы сжаты, а взгляд настороженный. Такой жест сразу показывает, что делиться он не собирается.
</a:t>
            </a:r>
            <a:endParaRPr lang="en-US" sz="92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ладонь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лице героя заметны недовольство и упрямство. Брови сдвинуты, губы поджаты, а плечи будто подняты вверх. Даже без слов видно: он сердится и охраняет свою вещь.
</a:t>
            </a:r>
            <a:endParaRPr lang="en-US" sz="1042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Насупленное лицо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стоят дети, которые ждут и недоумевают, почему им не дают поиграть или попробовать. Мальчик в центре крепко прижимает вещь к груди. Такой рисунок делает сцену смешной и очень наглядной.
</a:t>
            </a:r>
            <a:endParaRPr lang="en-US" sz="941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ребят вокруг него
</a:t>
            </a:r>
            <a:endParaRPr lang="en-US" sz="1396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жадного мальчика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как обычный детский разговор. Слова простые, поэтому сразу понятно, кто и что делает.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реплика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короткие строки и повторяющиеся интонации. Они делают чтение звонким и помогают легко запомнить сцену.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смысл становится ясным без длинных объяснений. Стихотворение звучит как маленький разговор, который легко читать вслух.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вывод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 «Жадина» показывает, как жадность превращает обычную ситуацию в неловкую сценку.
</a:t>
            </a:r>
            <a:endParaRPr lang="en-US" sz="1018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смешной спор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369" y="24462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38391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выглядит смешно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Крепко сжатые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Сжатые ладони показывают желание всё удержать только при себе. Этот жест делает жадность заметной сразу: ребёнок словно охраняет свою вещь от целого мира.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серьёзный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ведёт себя так, будто обычная конфета или игрушка — величайшая ценность. Из-за этого его упрямство кажется не грозным, а забавным и немного нелепым.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другими детьми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стоят ребята, которые хотят играть вместе и ждут доброго ответа. На их фоне жадный мальчик выглядит одиноким, а его поведение — особенно смешным.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чувствуют другие дети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надеются на хороший ответ и ждут, что с ними поделятся. Им хочется, чтобы игра продолжалась дружно и без ссоры.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упрямится, появляется недоумение и обида. Ребятам становится непонятно, почему обычная вещь вдруг стала поводом для спора.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разочарование: весёлая компания уже не радуется так же, как прежде. Для младших школьников это очень знакомое чувство.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дворовая или школьная сцена, где несколько детей стоят рядом, а один мальчик прячет угощение за спиной или прижимает его к груди. Важно передать движение рук и напряжённые взгляды.
</a:t>
            </a:r>
            <a:endParaRPr lang="en-US" sz="1196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должна быть не злой, а чуть смешной. Тогда станет видно, что жадность выглядит нелепо, а недоумение остальных детей делает сцену живой и понятной.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отдаляет человека от друзей и делает его поведение смешным. Когда ребёнок всё прячет, радость быстро исчезает.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Щедрость, наоборот, помогает играть вместе и сохранять хорошее настроение. Деление делает общение проще и добрее.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что одна маленькая вещь может испортить отношения. Но доброе решение сразу меняет атмосферу вокруг.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этот вывод очень понятен: приятнее дружить, чем спорить. Умение делиться делает компанию дружнее и веселее.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текст Якова Акима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453200" y="14173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сталкивается с простой ситуацией: делиться или оставить всё себе. Именно в этот момент ребёнок понимает, что поступок сразу влияет на других.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53200" y="27183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реакция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вещь спрятана, у ребят появляется удивление и огорчение. Текст показывает, что жадность быстро портит игру и делает общение напряжённым.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453200" y="401935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добрый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подводит к мысли, что щедрость возвращает радость и делает человека приятнее для окружающих. Добрый поступок укрепляет дружбу.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стихотворения показывает, как один выбор меняет настроение всей компании и приводит либо к ссоре, либо к дружной игре.
</a:t>
            </a:r>
            <a:endParaRPr lang="en-US" sz="1043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дружба: два разных пути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26575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звучат как живой детский разговор, поэтому их легко произносить вслух и быстро запоминать. Речь сразу передаёт характер героя и настроение сцены.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ритм помогает удержать строку в памяти, а повторяющиеся слова делают текст похожим на маленькую песенку. Такой рисунок речи нравится младшим школьникам.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смешная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один понятный конфликт и смешной эпизод, который легко представить. Благодаря этому дети быстро запоминают не только сюжет, но и главный 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Аким умеет брать самый простой детский случай и делать его выразительным. В «Жадине» характер героя раскрывается через одно неловкое мгновение, а не через длинные объяснения. Поэтому картинка сразу оживает в воображении.
</a:t>
            </a:r>
            <a:endParaRPr lang="en-US" sz="555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сцена, в которой всё видно сразу
</a:t>
            </a:r>
            <a:endParaRPr lang="en-US" sz="136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слышны знакомые интонации двора и класса. Герои говорят просто и прямо, а читатель легко узнаёт в них себя и своих одноклассников. Такая близость делает историю понятной и тёплой.
</a:t>
            </a:r>
            <a:endParaRPr lang="en-US" sz="621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похожие на детскую речь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Аким — поэт детских историй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поступка героя на уроке русского языка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назвать поступок героя своими словами: он не хочет делиться и думает только о себе. Ребёнок учится замечать, как это выглядит со стороны.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обсудить, что чувствуют другие дети. Ожидание, удивление и обида помогают понять, почему отказ от общего дела портит настроение всей компании.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подобрать вежливые слова, которые помогли бы исправить ситуацию. «Пожалуйста», «возьми», «давай вместе» звучат дружелюбнее, чем упрямое молчание.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сделать вывод: хороший поступок определяется не только желанием, но и его последствиями. Если всем стало теплее и спокойнее, выбор был верным.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легко меняется от насмешки до доброго вывода. Поэтому текст напоминает маленькую сценку, где слова не только рассказывают, но и показывают настроение.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передают настроение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паузы помогают передать удивление и недовольство других ребят. Благодаря этому стихотворение звучит выразительно даже без длинных описаний и пояснений.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делают речь резкой и живой, как в настоящем споре на перемене. Читатель сразу слышит напряжение и понимает, что герой не готов уступать.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Жадный поступок и щедрый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ладонь сжата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ладонь сразу показывает настороженность и упрямство. Ребёнок будто охраняет свою вещь от всех вокруг, и из-за этого остаётся один среди сверстников.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ладонь открыта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ладонь с угощением выглядит совсем иначе. Она приглашает к игре, вызывает улыбки и делает общение спокойным, тёплым и радостным.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можно увидеть как цепочку простых решений: от упрямства к доброму поступку и дружной игре.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исправить жадность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детям увидеть последствия жадности в привычной обстановке: дома, в классе и на площадке. Это делает урок особенно близким и понятным.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легко узнаёт в этой истории свои школьные ситуации и понимает, почему делиться приятнее, чем всё прятать.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стихотворения Я. Акима «Жадина»
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смешной урок о щедрости и дружбе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«Жадина» Якова Акима показывает, что один жадный поступок быстро портит игру, а щедрость возвращает улыбки. Смешная сценка запоминается детям и помогает выбрать добрый путь.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2026-05-21T16:13:50Z</dcterms:created>
  <dcterms:modified xsi:type="dcterms:W3CDTF">2026-05-21T16:13:50Z</dcterms:modified>
</cp:coreProperties>
</file>