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колониальная структура экономики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Сырьё, дешёвый труд и зависимость от центра.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завоевания к 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складывалась в эпоху европейской экспансии, когда новые территории включали в мировую торговлю на неравных условиях. Их ресурсы, земля и труд работали прежде всего на интересы метрополий, а не на собственное развитие.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логика колониальной модели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поставляет сырьё, сельскохозяйственную продукцию и минералы, а метрополия производит промышленные товары. Такое разделение закрепляет разницу в доходах и технологическом уровне между территориями.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прибыли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выгода возникает не при добыче сырья, а при его переработке, перевозке и продаже. Эти этапы обычно контролируются торговыми компаниями, банками и административными центрами метрополии.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монополии и торговые барьеры сдерживают местное производство. Колония остаётся зависимой от импорта готовых товаров и не накапливает достаточно капитала для собственной промышленности.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вывозится по относительно низкой цене, а готовая продукция возвращается дороже. В результате колония теряет часть созданной стоимости и закрепляет долговременное экономическое отставание.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колониальной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внешнее управление превращает территорию в сырьевой придаток.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главный объект перераспределения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землевладения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администрация переводила общинные и традиционные земли под свой контроль. Лучшие участки отдавались плантациям, рудникам и концессиям, а местные жители теряли доступ к средствам существования.
</a:t>
            </a:r>
            <a:endParaRPr lang="en-US" sz="1344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Вытеснение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Лишённые земли общины часто не могли продолжать прежний образ жизни. Людей вынуждали искать заработок на колониальных предприятиях, превращая их в наёмных работников или зависимых арендаторов.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хозяйственная 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распределялась не по потребностям местного общества, а по логике извлечения прибыли. Поэтому возникали крупные сырьевые зоны, ориентированные на внешний рынок, а не на внутренние нужды территории.
</a:t>
            </a:r>
            <a:endParaRPr lang="en-US" sz="1344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 колоний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обычно зависел от нескольких товаров, поэтому экономика легко реагировала на внешние шоки и падение спроса.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экспорта на сырье приносила доход, но не создавала устойчивой промышленной базы.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экономической географии и истории колониализма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50" y="1046035"/>
            <a:ext cx="246600" cy="197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050" y="1027075"/>
            <a:ext cx="2352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50" y="3076825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8250" y="3025325"/>
            <a:ext cx="1764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режимы колониального хозяйства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 принуждение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колоний труд обеспечивался не рынком, а насилием и обязательными повинностями. Это позволяло снижать издержки плантаций, шахт и строительных работ за счёт полной утраты свободы работников.
</a:t>
            </a:r>
            <a:endParaRPr lang="en-US" sz="1162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Долговая кабала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Задолженность перед администрацией, торговцами или землевладельцами превращалась в способ удержания людей в зависимости. Долг передавался из года в год и делал труд почти бесплатным.
</a:t>
            </a:r>
            <a:endParaRPr lang="en-US" sz="1179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Контрактный труд часто выглядел добровольным, но на практике сопровождался жёсткими условиями и ограничением передвижения. Работники были связаны долгими обязательствами и почти не могли менять место работы.
</a:t>
            </a:r>
            <a:endParaRPr lang="en-US" sz="1071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Налоговое принуждение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Подушные налоги заставляли местное население искать денежный заработок, чтобы расплатиться с колониальной властью. Так налоговая система напрямую подталкивала людей к работе на экспортные предприятия.
</a:t>
            </a:r>
            <a:endParaRPr lang="en-US" sz="11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86882"/>
            <a:ext cx="4022400" cy="2218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признаки колониальной экономики связаны с её долгосрочными последствиями.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вместе: они удерживают территорию в роли поставщика сырья и мешают накоплению капитала внутри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экономической географии и истории колониализма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колониальной экономической структуры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инфраструктура для вывоза сырья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к порту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шоссе строились так, чтобы быстро доставлять сырьё к побережью. Главная задача инфраструктуры заключалась в обслуживании экспорта, а не в соединении внутренних районов между собой.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внутренняя связность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пути связывали месторождения, плантации и склады с портами, но не создавали единой хозяйственной сети внутри колонии. Это мешало развитию внутреннего рынка и обмена между регионами.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приоритет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транспорт работает только на вывоз сырья, хозяйство ещё сильнее зависит от внешнего спроса. Такая система укрепляет сырьевую специализацию и оставляет местные территории на периферии развития.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добавленной стоимости в колониальной экономике
</a:t>
            </a:r>
            <a:endParaRPr lang="en-US" sz="2209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создаётся физический продукт, но основная цена формируется позже — там, где есть технологии, бренды и доступ к рынкам.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получает меньше всего там, где создаётся сырьё, а наибольшая прибыль остаётся в этапах переработки и продажи.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мировой экономике и истории колониализма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прибыли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добычи сырья и торговли переводились в метрополию через торговые компании, банки и концессии, поэтому в колонии оставалась лишь малая часть созданной стоимости.
</a:t>
            </a:r>
            <a:endParaRPr lang="en-US" sz="1304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дефицит капитала
</a:t>
            </a:r>
            <a:pPr algn="ctr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утечки средств внутренние инвестиции были ограничены, а промышленность и образование развивались медленно. Экономика колонии надолго оставалась зависимой от внешних источников капитала.
</a:t>
            </a:r>
            <a:endParaRPr lang="en-US" sz="1165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Займы под инфраструктуру
</a:t>
            </a:r>
            <a:pPr algn="ctr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администрация нередко привлекала кредиты на порты, дороги и служебные здания. Обслуживание долга затем покрывалось из экспортной выручки, усиливая финансовую зависимость.
</a:t>
            </a:r>
            <a:endParaRPr lang="en-US" sz="1198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капитала: от колонии к метрополии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культура определяет судьбу региона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остров без 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Карибских островах большие площади занимали сахарные плантации, и почти вся хозяйственная жизнь подчинялась одному товару. Такой уклад приносил доход лишь пока сохранялся высокий спрос и стабильные цены на мировом рынке.
</a:t>
            </a:r>
            <a:endParaRPr lang="en-US" sz="1358" dirty="0"/>
          </a:p>
        </p:txBody>
      </p:sp>
      <p:sp>
        <p:nvSpPr>
          <p:cNvPr id="8" name="Text 2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Какао, чай и уязвимость урожая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регионах Западной Африки и Азии экспорт часто строился вокруг какао, чая или хлопка. Если урожай заболевал или цена падала, местные жители быстро теряли доход и становились особенно незащищёнными.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зависимость закрепляется и воспроизводится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логику колониальной экономики: внешний спрос, расширение добычи, вывоз прибыли и повторное вложение средств в сырьевой сектор.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колониальная модель проявлялась в разных регионах
</a:t>
            </a:r>
            <a:endParaRPr lang="en-US" sz="2273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колониальная экономика опиралась на серебро, сахар и крупные поместья. Добыча драгоценных металлов и экспорт плантационной продукции подчиняли хозяйство интересам внешних центров.
</a:t>
            </a:r>
            <a:endParaRPr lang="en-US" sz="1285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важную роль играли хлопок, чай и опиум, а торговые правила задавались извне. Местное производство ограничивалось, чтобы не конкурировать с товарами метрополии.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в Конго была связана с каучуком и минеральными ресурсами. Население привлекали к тяжёлому труду, а инфраструктура строилась прежде всего для вывоза сырья.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Африке преобладали какао и арахис, что закрепляло узкую специализацию хозяйства. Экономика росла как экспортная, но переработка оставалась слабо развитой.
</a:t>
            </a:r>
            <a:endParaRPr lang="en-US" sz="137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859229"/>
            <a:ext cx="4336500" cy="1205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и метрополия: разные роли в одной системе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колония и метрополия занимали неравные позиции в распределении ресурсов, доходов и 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поставляет ресурсы и рабочую силу, а метрополия концентрирует переработку, прибыль и управление потоками технологий.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экономической географии и истории колониализма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Сохранившаяся зависимость после независимости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резкий разрыв, а медленное ослабление старых связей. Во многих странах экспорт сырья остаётся важнее промышленного роста и технологического обновления.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деколонизации наследие модели сохраняется: экономика остаётся уязвимой к внешним ценам, кредитам и импортной 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обобщающая модель на основе исторических исследований деколонизации; годы показаны условно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делало колониальную систему устойчивой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831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принуждение и присутствие войск позволяли подавлять сопротивление, защищать торговые маршруты и обеспечивать выполнение правил, выгодных колониальной администрации и компаниям.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831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через чиновников, налоги и разрешения ограничивало хозяйственную свободу местного населения. Решения о земле, труде и торговле принимались в интересах внешнего центра.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175" y="3603701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привилегии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Монополии, пошлины и специальные лицензии закрепляли выгодные каналы сбыта. Местные производители не могли свободно выходить на рынок и конкурировать с импортом.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67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оправдание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и культурные иерархии представляли неравенство как естественное. Это снижало сопротивление, потому что зависимость объяснялась якобы «нормальным» порядком.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567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держалась на выгодах метрополии и местных посредников, связанных с экспортом. Их доходы зависели от сохранения старой структуры, а не от её реформирования.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отвечали на давление извне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колоний использовали восстания, забастовки, бойкот товаров и отказ платить налоги. Эти действия подрывали привычный порядок и показывали, что эксплуатация не может оставаться бесконечной.
</a:t>
            </a:r>
            <a:endParaRPr lang="en-US" sz="1344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всё большую роль играли партии и организации за независимость в Азии и Африке. Они соединяли политические требования с идеей национального достоинства и права на самоопределение.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после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многие государства проводили земельные преобразования, национализацию ресурсов и создание собственной промышленности. Так они пытались уменьшить унаследованную зависимость от внешних рынков.
</a:t>
            </a:r>
            <a:endParaRPr lang="en-US" sz="1344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более самостоятельной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мер, которые помогают странам выйти из сырьевой зависимости и расширить внутренние источники роста.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модель: экономика извлечения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структура строится на захвате земли, контроле труда и вывозе прибыли. Она обогащает метрополию, но оставляет зависимую территорию с сырьевой специализацией, слабой индустрией и ограниченной самостоятельностью.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2026-06-02T23:38:44Z</dcterms:created>
  <dcterms:modified xsi:type="dcterms:W3CDTF">2026-06-02T23:38:44Z</dcterms:modified>
</cp:coreProperties>
</file>