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Кавказ: горы, культуры, люди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древние города и живые традиции рядом.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юг России между Чёрным и Каспийским морями, где горы соседствуют с равнинами, курортами и разными народами.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Северный Кавказ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на карте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протягивается от черноморского побережья к Каспию, объединяя горные районы, предгорья и равнины. Такое положение делает его одним из самых разнообразных по ландшафту в России.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хребет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Кавказский хребет — главный природный ориентир карты. Он отделяет высокогорье от более тёплых долин и помогает понять, почему поселения и дороги тянутся вдоль ущелий.
</a:t>
            </a:r>
            <a:endParaRPr lang="en-US" sz="1659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 заметен даже на схеме региона: это высокая вершина, вокруг которой формируются туристические маршруты и горные ландшафты. Рядом расположены районы Приэльбрусья и другие известные курортные зоны.
</a:t>
            </a:r>
            <a:endParaRPr lang="en-US" sz="1485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Минеральные Воды находятся в предгорьях и известны как курортная зона. Здесь удобнее увидеть связь природы, городов и транспортных путей, чем в труднодоступных горных районах.
</a:t>
            </a:r>
            <a:endParaRPr lang="en-US" sz="14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так разная природа
</a:t>
            </a:r>
            <a:endParaRPr lang="en-US" sz="2791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меняет температуру и влажность: чем выше в горы, тем прохладнее, ветренее и короче лето. Поэтому рядом с низинами возникают разные природные условия.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предгорьях и на равнинах чаще встречаются тёплые и сухие участки, а в горах — леса, луга и снежники. Один маршрут может пройти через несколько природных зон.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по дороге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высоты особенно заметна весной и летом: внизу цветут сады, выше появляются альпийские пастбища, а на вершинах ещё держится снег. Так природа выглядит очень контрастно.
</a:t>
            </a:r>
            <a:endParaRPr lang="en-US" sz="17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2148960"/>
            <a:ext cx="4759500" cy="11408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и народы региона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рядом живут разные народы и республики, поэтому культурные традиции здесь особенно разнообразны.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пределах одного региона культурные различия заметны в языке, семейных обычаях, музыке и кухне.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 республиках Северного Кавказа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как мост между культурами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людям понимать друг друга в школе, на вокзале и в городе. Он делает общение удобным там, где рядом живут и встречаются разные народы.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общения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языки сохраняют память о народе и его истории. В регионе звучат аварский, даргинский, чеченский, ингушский, осетинский, кабардинский, карачаево-балкарский и другие языки.
</a:t>
            </a:r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языковое разнообразие
</a:t>
            </a:r>
            <a:endParaRPr lang="en-US" sz="1332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часто становится первым шагом к доверию. Если человек произносит несколько слов на местном языке или здоровается уважительно, это воспринимается как знак внимания.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уважения
</a:t>
            </a:r>
            <a:endParaRPr lang="en-US" sz="1385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помогают передавать песни, сказания, пословицы и семейные традиции. Через них лучше понимаются характер народа и особенности жизни в горах и долинах.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историческая линия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маршруты соединяли селения задолго до появления современных дорог. Торговля и ремёсла постепенно связывали долины, крепости и будущие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шло от отдельных поселений к более тесным связям между районами, а затем — к городам и культурным центрам.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Северного Кавказа
</a:t>
            </a:r>
            <a:endParaRPr lang="en-US" sz="15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семейный уклад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старшим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особенно ценят уважение к старшим: слушают советы, помогают в быту и внимательно относятся к словам. Этот обычай поддерживает связь поколений и делает общение более сдержанным.
</a:t>
            </a:r>
            <a:endParaRPr lang="en-US" sz="1689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собирают несколько поколений за одним столом. Такие встречи укрепляют родственные связи, напоминают о традициях и помогают детям видеть, как сохраняется память о семье.
</a:t>
            </a:r>
            <a:endParaRPr lang="en-US" sz="1714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встречают тепло и стараются угостить. На Кавказе гостеприимство считается важной нормой: человеку помогают почувствовать себя желанным, даже если он приехал ненадолго.
</a:t>
            </a:r>
            <a:endParaRPr lang="en-US" sz="1751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у народов региона различается, но общая идея одна: говорить вежливо, соблюдать дистанцию и уважать старших. Даже форма приветствия может многое рассказать о местной культуре.
</a:t>
            </a:r>
            <a:endParaRPr lang="en-US" sz="17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вера становится частью культуры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 событие семьи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селениях Северного Кавказа религия часто видна не только в храмах и мечетях, но и в повседневных привычках. Праздники собирают семьи, а общие дни становятся временем добрых встреч и взаимных поздравлений.
</a:t>
            </a:r>
            <a:endParaRPr lang="en-US" sz="1099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 уважение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 христианство здесь существуют рядом с местными обычаями, связанными с именами, браком и поминальными днями. Для школьника важно понимать, что обряд — это часть культуры, а не повод для спора.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уважительного поведения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приходит в гости или участвует в праздничном застолье, он видит, как вера соединяется с этикетом. Тихий тон, внимание к хозяевам и соблюдение правил помогают не нарушить важные для семьи традиции.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 и высотные пояса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 хорошо показывает, как высота меняет ландшафт и условия жизни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региона развивалась через дороги, обмен и укрепление городов; каждый этап усиливал связи между горными и равнинными территориями.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историческому обзору Северного Кавказа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охраняемых территорий особенно важны для сохранения редких видов.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помогает сохранять редкие виды и их места обитания в горах и ущельях.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заповедниках и национальных парках Северного Кавказа, обобщение по разделу презентации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 орнаменты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узора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Северного Кавказа часто видны растительные мотивы, волны, ромбы и звёзды. Такие узоры украшают одежду, пояса, платки и домашние ткани, связывая красоту с памятью о предках.
</a:t>
            </a:r>
            <a:endParaRPr lang="en-US" sz="1651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 костюмах и предметах могут подчёркивать торжественность, достаток или принадлежность к традиции. Но смысл оттенков не везде одинаков: его определяет именно местная культура и семейный обычай.
</a:t>
            </a:r>
            <a:endParaRPr lang="en-US" sz="1651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Ручная работа делает каждый предмет особенным. Вышивка, аппликация и ткачество требуют терпения и аккуратности, поэтому одежда и украшения нередко становились не только красивыми, но и очень ценными.
</a:t>
            </a:r>
            <a:endParaRPr lang="en-US" sz="16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 региона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664400" y="1186850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ритм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услышать ритм: он задаёт движение танца и помогает понять его характер. На Северном Кавказе музыка часто звучит энергично, с чётким темпом и выразительным акцентом на ударных.
</a:t>
            </a:r>
            <a:endParaRPr lang="en-US" sz="1702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2357928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обращаем внимание на движения. У разных народов они отличаются по скорости, осанке и манере исполнения, поэтому один и тот же танец в каждом регионе выглядит по-своему.
</a:t>
            </a:r>
            <a:endParaRPr lang="en-US" sz="1702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3529005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костюмы и сцена. Одежда, жесты и построение танцоров создают общий образ праздника, а лезгинка становится лишь одним из самых узнаваемых примеров этого разнообразия.
</a:t>
            </a:r>
            <a:endParaRPr lang="en-US" sz="1702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 мастерских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Ковры и ткачество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ковры и тканые дорожки в горах служили не только украшением, но и практичной вещью. По узорам можно было узнать вкус мастера, а иногда и местные традиции семьи или аула.
</a:t>
            </a:r>
            <a:endParaRPr lang="en-US" sz="1071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для дома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металл и керамика превращались в полезные вещи для дома: посуду, шкатулки, рукоятки, кувшины. Мастера старались, чтобы предмет был удобным в быту и красивым на столе или полке.
</a:t>
            </a:r>
            <a:endParaRPr lang="en-US" sz="1121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 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часто передавались от старших к младшим. Ребёнок сначала наблюдал за работой, потом помогал в простых делах и только затем учился делать узор, резьбу или форму самостоятельно.
</a:t>
            </a:r>
            <a:endParaRPr lang="en-US" sz="11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2148960"/>
            <a:ext cx="4759500" cy="1140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продукты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несколько узнаваемых блюд региона и то, чем они отличаются по основе и подаче.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кухни строятся на простых и сытных продуктах, но различаются формой блюда, способом приготовления и семейными рецептами.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традиционной кухне народов Северного Кавказа
</a:t>
            </a:r>
            <a:endParaRPr lang="en-US" sz="14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активный отдых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Кавказе активный отдых зависит от рельефа: чем сложнее маршрут, тем важнее подготовка, экипировка и выбор сезона.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доступные форматы — прогулки и веломаршруты, а альпинизм и горные лыжи требуют большей подготовки и специальных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видам активного отдыха, указанным в разделе презентации
</a:t>
            </a:r>
            <a:endParaRPr lang="en-US" sz="15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Северного Кавказа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 и Приэльбрусье выбирают те, кто хочет увидеть высокие горы, ледники и альпийские луга. Здесь особенно заметно, как быстро меняется природа с набором высоты.
</a:t>
            </a:r>
            <a:endParaRPr lang="en-US" sz="1714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ущелья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Кисловодск привлекает минеральными источниками и парками, а Чегемские ущелья — скалами и водопадами. В таких местах отдых становится не только красивым, но и познавательным.
</a:t>
            </a:r>
            <a:endParaRPr lang="en-US" sz="1586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в горах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Домбай и Архыз известны маршрутами для прогулок, смотровыми точками и горными долинами. Эти места удобны для тех, кто хочет сочетать движение, свежий воздух и красивые виды.
</a:t>
            </a:r>
            <a:endParaRPr lang="en-US" sz="1601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Дербент напоминает о древней истории региона: здесь важны крепость, старый город и ощущение многовековой памяти. Это маршрут для тех, кому интересны не только пейзажи, но и прошлое.
</a:t>
            </a:r>
            <a:endParaRPr lang="en-US" sz="1619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27595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современной жизни региона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Вузы, школы и музеи помогают молодёжи учиться, исследовать историю края и находить современные профессии. Образование становится важной частью жизни городов и крупных центров.
</a:t>
            </a:r>
            <a:endParaRPr lang="en-US" sz="1217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Курорты, парки и горные маршруты поддерживают внутренний туризм. Люди всё чаще выбирают короткие поездки по региону, чтобы увидеть природу, познакомиться с культурой и отдохнуть активно.
</a:t>
            </a:r>
            <a:endParaRPr lang="en-US" sz="1237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Фестивали, концерты и спортивные соревнования соединяют разные города и республики. Такие события помогают знакомиться с традициями соседей и чувствовать общую связь региона.
</a:t>
            </a:r>
            <a:endParaRPr lang="en-US" sz="1184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транспорт остаются важной основой повседневной жизни. Они связывают населённые пункты, обеспечивают рынки и делают регион удобнее для жизни и поездок.
</a:t>
            </a:r>
            <a:endParaRPr lang="en-US" sz="12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турист сохраняет природу и уважает людей
</a:t>
            </a:r>
            <a:endParaRPr lang="en-US" sz="280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правилах поведения в природных зонах и населённых пунктах региона.
</a:t>
            </a:r>
            <a:endParaRPr lang="en-US" sz="15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как сила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показывает, как рядом могут жить разные языки, традиции и природные зоны. Когда люди относятся друг к другу с уважением, разнообразие становится силой региона.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2026-07-26T23:33:39Z</dcterms:created>
  <dcterms:modified xsi:type="dcterms:W3CDTF">2026-07-26T23:33:39Z</dcterms:modified>
</cp:coreProperties>
</file>