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календарь в 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небо управляет датами, сезонами и нашим расписанием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считать время, наблюдая повторяемость природных явлений: смену дня и ночи, фазы Луны и путь Солнца. Эти циклы помогали согласовывать земледелие, обряды, сбор налогов и управление обществом.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первый календарь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физике и в повседневной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время описывает последовательность событий и измеряется равномерно с помощью часов и эталонных процессов, чтобы сравнивать явления без влияния личного восприятия.
</a:t>
            </a:r>
            <a:endParaRPr lang="en-US" sz="1675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жизни время связано с возрастом, уроками, поездками, встречами и сроками, поэтому мы постоянно соотносим его с расписанием и календарными датами.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астрономов время — координата наблюдений: без точной отметки невозможно корректно сравнить положения планет, Луны и звёзд в разные моменты.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Субъективное ощущение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идут одинаково, но человек воспринимает время по-разному: ожидание кажется длинным, а интересное занятие — коротким, хотя объективный ход не меняется.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месяц и год как астрономические единицы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сутки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связаны с полным оборотом Земли вокруг своей оси и в среднем близки к 24 часам, поэтому именно они стали основной единицей повседневного счёта.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в астрономическом смысле определяется повторением одинаковых фаз Луны; этот синодический период длится примерно 29,53 суток и не делится на целое число дней.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 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год — это время между двумя весенними равноденствиями; его длина около 365,2422 суток, и именно он связан со сменой времён года.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все эти периоды не совпадают с целыми сутками, любой календарь лишь приближённо отражает природные циклы, сохраняя при этом удобство для жизни.
</a:t>
            </a:r>
            <a:endParaRPr lang="en-US" sz="12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года в разных системах
</a:t>
            </a:r>
            <a:endParaRPr lang="en-US" sz="31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год заметно короче солнечного, поэтому лунные календари требуют дополнительных месяцев для согласования с сезонами.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 гораздо точнее юлианского и почти совпадает с тропическим годом.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значения: юлианский 365,25 суток; григорианский 365,2425 суток; тропический около 365,2422 суток; лунный около 354 суток.
</a:t>
            </a:r>
            <a:endParaRPr lang="en-US" sz="12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сутки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столько ошибки накапливается за четыре года без поправки.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день нужен, чтобы календарные даты не уезжали от времён года. Без такой коррекции весенние и зимние события постепенно смещались бы по календарю.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тропического года (365,2422 суток) и юлианского года (365,25 суток).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месяцев в григорианском календаре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гражданский календарь сочетает историческую традицию и практичное распределение дней.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дней в месяцах не связано напрямую с астрономией, но удобно для гражданского счёта времени.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календарь; традиционная структура месяцев.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и григорианский календари: два этапа одной истории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Юлия Цезаря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45 году до н. э. был введён юлианский календарь, основанный на годе длиной 365,25 суток. Он стал важным шагом к упорядоченному счёту времени, но со временем начал постепенно расходиться с астрономическими сезонами.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Григория XIII
</a:t>
            </a:r>
            <a:pPr algn="ctr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1582 году была проведена григорианская реформа, чтобы исправить накопившееся смещение относительно весеннего равноденствия. Новый порядок високосных лет сделал календарь заметно точнее и приблизил его к солнечному году.
</a:t>
            </a:r>
            <a:endParaRPr lang="en-US" sz="111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стандарт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новой системы шло не сразу: разные страны переходили на неё в разные века. Сегодня григорианский календарь используется как международный гражданский стандарт, необходимый для общения, торговли и науки.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астрономический цикл превращается в календарную дату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природного периода в гражданский счёт времени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календарные системы разных цивилизаций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календарь опирался на солнечный год и был связан с разливом Нила, от которого зависели сельское хозяйство и благополучие государства.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традиция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календарь сочетал лунные и солнечные циклы: обычные месяцы дополнялись вставными, когда требовалось удержать связь с годичным кругом природы.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майя существовали сложные системы счёта времени, включая 260-дневный ритуальный цикл и 365-дневный солнечный год, что позволяло вести точный календарный счёт.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
</a:t>
            </a:r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использовали лунные месяцы, но периодически добавляли дополнительный месяц, чтобы календарь не расходился с сезонами.
</a:t>
            </a:r>
            <a:endParaRPr lang="en-US" sz="13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календарные реформы были неизбежны
</a:t>
            </a:r>
            <a:endParaRPr lang="en-US" sz="27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Юлианская система долго оставалась удобной, но постепенно отдаляла календарные даты от астрономических сезонов и дат равноденствия.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дрейф накапливается неизбежно: чем дольше используется правило 365,25 суток, тем заметнее расхождение с реальным годом.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разнице между 365,25 и 365,2422 суток; исторические данные о реформе 1582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и всемирное координированное время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оси, поэтому в разных долготах Солнце проходит небосвод не одновременно. Часовые пояса позволяют согласовать местное время с естественным суточным ритмом региона.
</a:t>
            </a:r>
            <a:endParaRPr lang="en-US" sz="1160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Гринвича
</a:t>
            </a:r>
            <a:pPr algn="l" indent="0" marL="0">
              <a:lnSpc>
                <a:spcPct val="100000"/>
              </a:lnSpc>
              <a:buNone/>
            </a:pPr>
            <a:r>
              <a:rPr lang="en-US" sz="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в Гринвиче стал опорой для глобального отсчёта времени. От него считают смещения, чтобы единообразно указывать время и избегать путаницы в международных сообщениях.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UTC
</a:t>
            </a:r>
            <a:pPr algn="l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UTC — это международный стандарт времени, не привязанный к конкретному часовому поясу. Его используют как общий ориентир для расписаний, навигации, научных наблюдений и цифровых систем.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UTC+3 означает, что местное время опережает всемирное координированное на три часа, а UTC−5 — отстаёт на пять. Такой формат удобен для поездок и связи между странами.
</a:t>
            </a:r>
            <a:endParaRPr lang="en-US" sz="12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времени и календаря
</a:t>
            </a:r>
            <a:endParaRPr lang="en-US" sz="319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астрономических и гражданских единиц показывает, как природные циклы превращаются в календарный счёт.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базовые единицы времени имеют разную природу: одни связаны с движением небесных тел, другие — с правилами гражданского счёта.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астрономическим и календарным определениям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 школе, семье и государстве
</a:t>
            </a:r>
            <a:endParaRPr lang="en-US" sz="31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отчётность, сроки документов, выборы и официальные праздники привязаны к календарным датам. Единый счёт времени делает управление предсказуемым и юридически определённым.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год, четверти, каникулы и экзамены распределяются по календарю. Без согласованной системы дат невозможно составить стабильное расписание и заранее планировать нагрузку учеников и учителей.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поездки, дни рождения и памятные даты требуют точного счёта дней и месяцев. Календарь помогает согласовать личные планы и не пропустить важные семейные события.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календарь и единое обозначение дат позволяют согласовывать перелёты, деловые встречи и научные проекты между странами, где часовые пояса и местные традиции различаются.
</a:t>
            </a:r>
            <a:pPr algn="ctr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связь
</a:t>
            </a:r>
            <a:endParaRPr lang="en-US" sz="9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длится месяц в разных системах счёта времени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месяц измеряется наблюдением Луны, а гражданский месяц — административным правилом, поэтому их длина не совпадает даже при одинаковом названии.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задаёт природный ритм, но календарь выбирает удобство. Именно поэтому календарные месяцы не могут точно повторять астрономический цикл.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значения; средняя длина гражданского месяца в григорианском календаре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идеального календаря не существует
</a:t>
            </a:r>
            <a:endParaRPr lang="en-US" sz="2928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год длится не ровно 365 суток, поэтому любая система счёта рано или поздно смещается. Календарь всегда лишь приближается к природному циклу, а не совпадает с ним полностью.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календарь подгоняют к астрономии, тем сложнее его правила. Добавление високосных дней или месяцев делает систему точнее, но менее удобной для повседневного использования.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календари хорошо отражают фазы Луны, но расходятся с сезонами. Солнечные календари лучше сохраняют связь с временами года, однако теряют точное соответствие лунному циклу.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Неизбежный 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календарь выбирают не как идеальное решение, а как баланс между точностью, традицией и практичностью. Именно этот компромисс делает его пригодным для общества.
</a:t>
            </a:r>
            <a:endParaRPr lang="en-US" sz="16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выбирает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календарной системы: от астрономической основы к общественному соглашению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57750"/>
            <a:ext cx="337500" cy="3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39000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время и точная синхронизация
</a:t>
            </a:r>
            <a:endParaRPr lang="en-US" sz="3013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Атомный эталон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измерение времени опирается на атомные часы. Атомная секунда определяется через переходы в атоме цезия-133 и служит базой для международной системы точного времени.
</a:t>
            </a:r>
            <a:endParaRPr lang="en-US" sz="1076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биржи используют синхронное время для фиксации сделок, переводов и операций с ценными бумагами. Здесь важны не только часы, но и доли секунды.
</a:t>
            </a:r>
            <a:endParaRPr lang="en-US" sz="1135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Серверы, смартфоны и компьютерные сети постоянно сверяют время через сетевые протоколы. Это делает работу систем точной, но одновременно создаёт зависимость от непрерывной синхронизации.
</a:t>
            </a:r>
            <a:endParaRPr lang="en-US" sz="1029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мореплавание и телекоммуникации зависят от согласованного времени в разных странах. Общий стандарт помогает координировать маршруты, расписания и обмен данными.
</a:t>
            </a:r>
            <a:endParaRPr lang="en-US" sz="1060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другие навигационные системы требуют очень точной синхронизации сигналов. Даже небольшая ошибка во времени приводит к заметной погрешности в определении координат.
</a:t>
            </a:r>
            <a:endParaRPr lang="en-US" sz="11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времени и календаре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природные циклы, исторические реформы и современные стандарты образуют единую систему счёта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нужен не только для дат, но и для организации жизни: он связывает науку, право, образование и международное взаимодействие.
</a:t>
            </a:r>
            <a:endParaRPr lang="en-US" sz="127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Астрономия, которая организует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превращает движение Земли и Луны в понятный общественный порядок. Чем точнее мы понимаем время, тем увереннее планируем учёбу, работу, праздники и международное сотрудничество.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2026-05-29T17:22:19Z</dcterms:created>
  <dcterms:modified xsi:type="dcterms:W3CDTF">2026-05-29T17:22:19Z</dcterms:modified>
</cp:coreProperties>
</file>