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Геохронологическая шкала истории Земли и жизни на ней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формирования Земли и развития жизни в хронологическом порядке.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геохронологической шкалы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Геохронологическая шкала помогает систематизировать историю Земли, связывая геологические и биологические изменения через точные методы датирования и анализ ископаемых.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категории шкалы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состоит из эонов, эр, периодов, эпох и веков. Каждый уровень отражает важнейшие изменения в биосфере и геологических условиях Земли.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и деления геохронологической шкалы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Методологическая база делений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Деления опираются на международные стандарты IUGS, стратиграфические исследования и радиометрическую датировку для единого глобального понимания истории планеты.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установления возраста геологических слоёв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Радиометрическое датирование использует распад изотопов урана, калия и углерода-14 для точного определения возраста горных пород.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Стратиграфический анализ сравнивает слои осадочных пород, выявляя их последовательность и относительный возраст по положению.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Абсолютные и относительные методы дополняют друг друга для комплексной хронологии геологических эпох.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Корреляция по индексным ископаемым помогает сопоставлять горизонты разных регионов по характерным останкам.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Архей — начало формирования Земли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первых земных слоёв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Архее формировалась первичная кора, усиленно действовали вулканические процессы. Возникли первые океаны, создавая условия для зарождения жизни.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простейших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Протоклетки и прокариоты впервые появились в водной среде, адаптируясь к анаэробным условиям без кислорода, что определило основные направления эволюции.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древней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того времени отличалась высоким содержанием вулканических газов и практически отсутствием кислорода, что влияло на химические процессы и формирование биосферы.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Эон Протерозой: важнейшие события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фотосинтеза (около 2,5 млрд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стали производить кислород посредством фотосинтеза, постепенно изменяя атмосферу и создавая условия для новых форм жизни.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катастрофа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концентрации кислорода вызвал массовые вымирания анаэробных организмов и радикально изменил химический состав атмосферы.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клетки с ядром, что позволило усложнять организмам строение и функции, положив начало многоклеточным формам жизни.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ледниковые периоды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Значительные климатические похолодания привели к ранним ледниковым эпохам, влияя на эволюцию и распределение живых систем.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Палеозойская эра: ключевые этапы развития жизни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видов в океанах обусловил появление множества новых организмов с твёрдыми скелетами, что дало толчок для дальнейшей эволюции.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организмов на сушу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растения и беспозвоночные начали осваивать наземные экосистемы, меняя ландшафт и формируя основу для будущей жизни на суше.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суперконтинента Пангея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континентов создало огромные суши и повлияло на климат, биогеографию и развитие видов до крупных массовых вымираний.
</a:t>
            </a:r>
            <a:endParaRPr lang="en-US" sz="971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палеозойской эры и важнейшие события по периодам.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периоды палеозоя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 ознаменован бурным биоразнообразием и ключевыми преобразованиями экосистем.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IUGS и палеонтологических исследований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Мезозойская эра: время рептилий и динозавров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 характеризуется расцветом динозавров и доминированием рептилий, появлением первых птиц и цветковых растений, что изменило экосистемы планеты.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суперконтинента Пангея сформировал современные материки, оказавшие влияние на климатические условия и эволюцию видов.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мезозоя характеризуются уникальными эволюционными и геологическими событиями.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триасового, юрского и мелового периодов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Мезозойские периоды отражают динамику эволюции и изменения биосферы.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 и стратиграфия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массовое вымирание сопровождалось значительными изменениями в составе экосистем и климате, что повлияло на эволюционный ход жизни.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массовых вымираний: крупнейшие кризисы жизни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Перемское вымирание стало самым масштабным, уничтожившим более 90% видов, что радикально изменило биосферу, в то время как мел-палеогеновое открыло эпоху млекопитающих.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Международного совета по стратиграфии,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10822" y="2159813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млекопитающих и климатические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Кайнозойская эра характеризуется быстрым разнообразием млекопитающих и адаптацией к меняющимся климатическим условиям, включая ледниковые периоды. Это время стабилизации современных экосистем и фауны.
</a:t>
            </a:r>
            <a:endParaRPr lang="en-US" sz="744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Кайнозойская эра: господство млекопитающих и человека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10822" y="3320938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человека и эволюция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эру кайнозоя появляются приматы, а затем Homo sapiens. Развитие культуры и технологий сопровождается значительными экологическими и биологическими трансформациями.
</a:t>
            </a:r>
            <a:endParaRPr lang="en-US" sz="8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Палеоген, неоген, четвертичный период: этапы кайнозоя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Интенсивный рост разнообразия млекопитающих и птиц произошёл, формировались новые экосистемы с участием развивающихся групп животных и растений.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Палеоген (66–23 млн лет назад)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появление первых предков человека — гоминид, а также формируются современные семейства млекопитающих.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Неоген (23–2,6 млн лет назад)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Отмечаются повторяющиеся ледниковые циклы, развитие Homo sapiens и исчезновение крупной мегафауны, что изменило ландшафты и биоту.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Четвертичный период (2,6 млн лет назад — настоящее)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кислорода в атмосфере непосредственно связано с активностью фотосинтезирующих организмов и развитием лесных экосистем.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кислорода в атмосфере на разных этапах геохронологии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кислорода способствовал появлению сложной жизни и формированию современных экосистем на суше и в океанах.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палеоклиматических исследований, 2022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биосферы: концентраторы биологического разнообразия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Вендинский период ознаменовался появлением первых многоклеточных организмов, что положило начало сложной биологии.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привёл к быстрому росту числа видов и формированию разнообразных групп животных в океанах.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силура стал эпохой освоения суши растениями, что сильно изменило структуру экосистем и атмосферы Земли.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жизни на Земле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последовательность развития живых организмов и влияния окружающей среды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данных: стратиграфия и ископаемые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Стратиграфический анализ осадочных пород служит основой для выделения геологических слоёв и установки их взаимного положения.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Радиометрические методы позволяют точно определять абсолютный возраст пород, используя распад изотопов внутри минералов.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Останки ископаемых флоры и фауны дают сведения о древних экосистемах и эволюционных изменениях видов.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Хемосигнатуры и изотопный состав элементов в породах отражают климатические и биохимические процессы в геологическом прошлом.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флоры и фауны в судьбе планеты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Палеозой: трилобиты и рыбы – короли морей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палеозоя трилобиты и древние рыбы доминировали в морских экосистемах, играя важную роль в пищевых цепях и биоразнообразии морской среды.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Мезозой: эра гигантских динозавров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мезозое динозавры контролировали сушу, населяя различные экологические ниши. Их появление сопровождалось значительным изменением ландшафтов и экосистем.
</a:t>
            </a:r>
            <a:endParaRPr lang="en-US" sz="967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Кайнозой: млекопитающие и цветковые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кайнозоя отмечена расцветом млекопитающих и птиц, а также диверсификацией цветковых растений, что трансформировало биологические сообщества и пищевые сети.
</a:t>
            </a:r>
            <a:endParaRPr lang="en-US" sz="951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Геохронологическая шкала в исследованиях и образовании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помогает точно датировать археологические и палеонтологические находки, связывая события с геологическим временем.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в геологических и климатических моделях для прогнозирования природных ресурсов и изменений окружающей среды.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фундаментом в образовательных программах по биологии, географии и истории Земли, обеспечивая системное понимание.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Геохронологическая шкала: ключ к пониманию Земли и жизни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служит универсальным инструментом для изучения взаимодействия геологических и биологических процессов, раскрывая историю планеты и пути её развития в будущем.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2026-05-09T23:25:00Z</dcterms:created>
  <dcterms:modified xsi:type="dcterms:W3CDTF">2026-05-09T23:25:00Z</dcterms:modified>
</cp:coreProperties>
</file>