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0125" y="4370625"/>
            <a:ext cx="5109000" cy="486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1768650"/>
            <a:ext cx="78366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 по формулам: геометрия и вычисления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516150" y="3234325"/>
            <a:ext cx="59526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рождается из чисел: формулы связывают координаты с длинами, площадями и симметрией.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школьной геометрии встречаются построения по формулам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 по формулам помогают решать задачи на координатной плоскости: найти точки, отрезки и фигуры по заданным данным. После изучения прямоугольных координат, формул площадей и периметров, а также симметрии результат можно проверить на рисунке.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построением по формуле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 формуле — это получение геометрического объекта по известным числам и правилам. Например, точка задаётся координатами A(3; 2), а расстояние — длиной отрезка в сантиметрах.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формула описывает нужную величину, она задаёт точный ответ и упорядочивает работу: сначала вычисляем, затем переносим результат на чертёж. Так уменьшается риск случайных ошибок.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применяют не только к отдельным точкам, но и к целым фигурам: окружности радиуса 4 см или прямоугольнику со сторонами 5 см и 7 см. Чёткие правила заменяют произвольные построения.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7734" y="1406675"/>
            <a:ext cx="3303282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формулы, которые нужны для построений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формулы зависит от фигуры и от того, какие величины известны в условии.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тема «построений по формулам» опирается на набор ключевых выражений: они переводят условие в вычисления, а затем — в чертёж.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геометрии (8 класс): базовые формулы длины, координат середины, площадей и окружности.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как основа всех построений
</a:t>
            </a:r>
            <a:endParaRPr lang="en-US" sz="2742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и запись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устроена так, что горизонтальная ось задаёт x, а вертикальная — y. Каждая точка описывается парой чисел (x; y), поэтому её можно отметить точно по координатам.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построить и сравнить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координатам строят не только отдельные точки, но и отрезки, ломаные и фигуры. Также удобно сравнивать положения объектов на плоскости, чтобы видеть, как меняется их расположение.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по формуле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условия к чертежу: вычисление и проверка идут вместе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точки по координатам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A(x; y) отмечается после отсчёта числа x по оси x и числа y по оси y. Сначала выбирают горизонтальную координату, затем вертикальную — так чертёж получается аккуратным.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x откладывают вправо, а отрицательное — влево. Положительное y направлено вверх, а отрицательное y — вниз, поэтому знаки влияют на положение точки.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точка A(4; 2) окажется в первой четверти, где обе координаты положительные. А точка B(−3; 1) будет во второй четверти: x отрицательное, y положительное.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периметр квадрата при увеличении стороны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что каждая новая величина периметра получается при умножении стороны на 4.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 P=4a, рост идёт строго пропорционально: меняется сторона — меняется и периметр в одинаковое число раз.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формуле P=4a (значения a: 1, 2, 3, 4).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6500" y="1612800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отрезка и его середина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по координатам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отрезка находят, сравнивая координаты его концов на координатной плоскости. Формула позволяет перейти от чисел к фактической величине расстояния без «примерок» на глаз.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отрезка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имеет координаты, равные среднему арифметическому координат концов. Поэтому отрезок делится на две равные части, что важно для точного построения.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в задачах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длины и середины нужны, когда требуется делить отрезок пополам, строить симметричные точки или проверять чертёж вычислениями. Так геометрия становится точнее.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Окружность: центр, радиус и уравнение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задаётся центром и радиусом: все её точки находятся на одном расстоянии r от центра. На координатной плоскости центр O(a; b) и радиус r описываются уравнением (x−a)²+(y−b)²=r².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заменить x и y координатами точек на плоскости, можно понять: лежит ли точка на окружности. Поэтому это уравнение удобно для построений и для проверки правильности чертежа.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2496" y="1531950"/>
            <a:ext cx="3941908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площадей и периметров в 8 классе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геометрии, 8 класс.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основные формулы, которые используют при построениях и вычислениях. Ключевой принцип: для каждой фигуры подходит своя формула, а выбор зависит от того, какие величины даны в задаче.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задача может требовать разных шагов: сначала выбирают формулу по данным (a, b, a, h), затем используют результат для точного построения и последующей проверки.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как построение по правилу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осевой симметрии точка и её образ располагаются по разные стороны от оси так, что расстояния до оси равны. Значит, ось симметрии играет роль «середины» для траектории переноса.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центральной симметрии точка и её образ лежат на одной прямой с центром симметрии. Сам центр становится серединой отрезка между этими точками, поэтому перенос всегда «через центр».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плоскости такие переносы удобно находить по координатам: при осевой симметрии чаще меняется знак одной координаты, а при центральной — знак обеих координат относительно центра.
</a:t>
            </a:r>
            <a:endParaRPr lang="en-US" sz="1094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симметрии как правила помогает не только строить фигуры, но и проверять себя: симметричные точки должны занимать корректное взаимное положение относительно оси или центра.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фигур при одинаковом параметре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одном и том же исходном значении (сторона или радиус) площади не совпадают: меняется формула и «как именно распределена» величина по фигуре.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форма влияет сильнее, чем одинаковый параметр. Поэтому в задачах важно понимать, какую геометрическую величину задаёт данное число.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формулам: Sкв=a², Sпр=a·b, Sтр=1/2·a·h, Sкр=πr²; радиус и стороны выбраны одинаковым образом для сравнения (π≈3.14).
</a:t>
            </a:r>
            <a:endParaRPr lang="en-US" sz="98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построения после вычислений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применима в задачах на координаты, окружности и фигуры, где результат нужно получить точно.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задачах на построение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перепутать оси x и y: тогда точка оказывается в другой четверти, а дальнейшие отрезки и окружности строятся с неверными опорными значениями.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теряется знак отрицательного числа или выбирается неверная формула периметра/площади. В итоге расчёт вроде бы выполнен, но построение не соответствует условию.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причина — ошибка при отсчёте клеток и «соскальзывание» координат при переносе с чертежа в вычисления. Округление тоже может исказить результат, поэтому нужна проверка каждого шага.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и дизайн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чертежах и на уроках трудового обучения формулы помогают точно задать размеры: стороны, периметр, площадь и положение точек. Затем по рассчитанным величинам строят элементы и проверяют их на листе.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Архитектурный план с координатной сеткой
</a:t>
            </a:r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проектируют прямоугольное здание, удобна координатная сетка: углы и опорные точки задаются числами, а размеры уточняются вычислениями. Так проще получить правильные пропорции и «ровные» линии.
</a:t>
            </a:r>
            <a:endParaRPr lang="en-US" sz="1321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 компьютерная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картах объекты привязывают к системе координат, чтобы верно находить расстояния и строить формы участков. В компьютерной графике похожий подход используют для размещения фигур на экране и дальнейших вычислений.
</a:t>
            </a:r>
            <a:endParaRPr lang="en-US" sz="1299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построения по формулам
</a:t>
            </a:r>
            <a:endParaRPr lang="en-US" sz="280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задач чаще всего встречаются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задания с координатами и длинами чаще всего дают потому, что они легко связать с формулами и проверить по построению на клетчатой сетке.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«больше вычислительных шагов» требует тема (например, площади и симметрия), тем выше внимание нужно к выбору формулы и к аккуратности построения.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структуры типовых школьных заданий из образовательной практики; точные проценты в учебниках могут различаться.
</a:t>
            </a:r>
            <a:endParaRPr lang="en-US" sz="98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A(3; 2) отмечается так: 3 клетки вправо по оси x и 2 клетки вверх по оси y. После этого можно строить отрезки и фигуры, опираясь на координаты.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квадрат имеет сторону 5 см, то его периметр равен P = 4a. Получаем P = 4·5 = 20 см, и это число пригодится для проверки построенного контура.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со сторонами 4 см и 6 см имеет площадь S = a·b. Тогда S = 4·6 = 24 см², и после построения можно сравнить результат измерением.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мини-примеры показывают связь «число → формула → построение»: сначала вычисляете нужную величину, затем переносите её на чертёж и контролируете точность.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коротких примера вычислений перед построением
</a:t>
            </a:r>
            <a:endParaRPr lang="en-US" sz="28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построениях по формулам
</a:t>
            </a:r>
            <a:endParaRPr lang="en-US" sz="2443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задаёт точный способ получить геометрический результат. Она помогает не гадать на чертеже, а рассчитывать нужные параметры и затем переносить их на координатную сетку.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отвечают за положение точек, а формулы длины, площади и периметра позволяют проверять правильность построения. Если измерение не совпадает с расчётом, значит, где-то допущена ошибка.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и центральная симметрия добавляют правило преобразования фигур: точки переходят в симметричные им позиции. Главная идея темы — точный чертёж опирается на вычисление.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формулы делают геометрические построения точными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 по формулам соединяют числа, чертёж и проверку результата. В 8 классе особенно важны координатная плоскость, длина и середина отрезка, окружность, площади и периметры фигур, а также симметрия. Умение читать формулу и сопоставлять ответ с построением помогает решать задачи точно.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2026-05-13T09:06:09Z</dcterms:created>
  <dcterms:modified xsi:type="dcterms:W3CDTF">2026-05-13T09:06:09Z</dcterms:modified>
</cp:coreProperties>
</file>