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мира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страна мира на двух частях света.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лежит на севере Евразии: её запад ближе к Европе, а восток тянется к Тихому океану. Столица страны — Москва. Из-за огромной протяжённости Россия на глобусе выглядит особенно внушительно, почти как длинный мост между частями света.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Россия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Азия в одной стране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64275" y="1234400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по Уралу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часто считают природной линией, которая разделяет Европу и Азию. Это удобный ориентир на карте, хотя страна по обе стороны остаётся единой.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64275" y="2405929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5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часть России связана с Европой, а большая часть территории находится в Азии. Поэтому страна занимает сразу два больших региона и выглядит на карте особенно необычно.
</a:t>
            </a:r>
            <a:endParaRPr lang="en-US" sz="1214" dirty="0"/>
          </a:p>
        </p:txBody>
      </p:sp>
      <p:sp>
        <p:nvSpPr>
          <p:cNvPr id="13" name="Text 4"/>
          <p:cNvSpPr txBox="1"/>
          <p:nvPr/>
        </p:nvSpPr>
        <p:spPr>
          <a:xfrm>
            <a:off x="4564275" y="3577454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Страна-мост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соединяет разные части света и соседние пространства, как большой географический мост. Именно поэтому её положение так легко запомнить: она словно стоит между Европой и Азией.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размер объясняет, почему на карте Россия занимает очень много места и охватывает сразу несколько природных зон.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17,1 млн км²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такова площадь России, и это делает её крупнейшей страной мира.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CIA World Factbook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России на суше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Северо-западные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северо-западе Россия граничит с Норвегией и Финляндией. Эти границы показывают, что страна тесно связана с северной частью Европы.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восточные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и юго-востоке соседями России являются Китай и Монголия. Здесь особенно хорошо видно, насколько далеко простирается её территория.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России находятся Казахстан и другие государства. Длинные границы помогают понять, что страна соседствует сразу с разными регионами и культурами.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 Европой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и другие западные соседи напоминают, что Россия расположена рядом не только с Азией, но и с европейскими странами.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89" y="1361259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77292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25933"/>
            <a:ext cx="218400" cy="1941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берега России омывает Северный Ледовитый океан. Здесь часто холодно и ветрено, а на карте эта линия берега выглядит длинной и суровой.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берег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Россия выходит к Тихому океану. Это важный морской рубеж, который связывает страну с дальними морскими маршрутами и портами.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Тихоокеанское побережье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России есть 12 морей, среди них Балтийское, Чёрное и Японское. На карте видно, что морские берега у страны очень разные.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рядом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помогают России быть связанной с другими государствами и с торговыми путями. Поэтому морские границы для страны так же важны, как сухопутные.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берегам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 вокруг страны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07050" y="1422025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центр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и крупнейший политический центр России. Здесь принимают важные решения, которые касаются всей страны, поэтому на карте город всегда выделяется особенно заметно.
</a:t>
            </a:r>
            <a:endParaRPr lang="en-US" sz="1252" dirty="0"/>
          </a:p>
        </p:txBody>
      </p:sp>
      <p:sp>
        <p:nvSpPr>
          <p:cNvPr id="10" name="Text 3"/>
          <p:cNvSpPr txBox="1"/>
          <p:nvPr/>
        </p:nvSpPr>
        <p:spPr>
          <a:xfrm>
            <a:off x="1007050" y="2565788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западе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находится в европейской части России. Её положение удобно для связей с другими крупными городами и для поездок по западной части страны.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007050" y="3709550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отсчёта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Москвы часто считают расстояния до других городов. Это удобно, как будто столица держит в руках большую карту и помогает всем не заблудиться.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стоит у Балтийского моря и словно первым встречает морской ветер. Его порты и набережные напоминают, что Россия имеет выход к европейским морским путям. На карте город сразу выделяется своим положением у воды и близостью к Европе.
</a:t>
            </a:r>
            <a:endParaRPr lang="en-US" sz="1005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смотрит на Балтику
</a:t>
            </a:r>
            <a:endParaRPr lang="en-US" sz="1211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часто называют «окном в Европу». Это не просто красивое прозвище: город с давних времён связывал Россию с морем, торговлей и соседними странами. Поэтому на карте он выглядит как важный морской и культурный узел.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 Европу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построен в месте, где вода и суша переплетаются особенно красиво. Каналы, реки и острова делают его карту похожей на узор. Такой город легко запомнить: он словно нарисован самой водой.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островах и каналах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у моря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4564275" y="1234400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самом севере России встречаются арктические пустыни. Здесь очень холодно, много льда и почти нет высоких растений, поэтому природа кажется строгой и тихой.
</a:t>
            </a:r>
            <a:endParaRPr lang="en-US" sz="914" dirty="0"/>
          </a:p>
        </p:txBody>
      </p:sp>
      <p:sp>
        <p:nvSpPr>
          <p:cNvPr id="14" name="Text 3"/>
          <p:cNvSpPr txBox="1"/>
          <p:nvPr/>
        </p:nvSpPr>
        <p:spPr>
          <a:xfrm>
            <a:off x="4564275" y="1920235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pPr algn="l" indent="0" marL="0">
              <a:lnSpc>
                <a:spcPct val="115000"/>
              </a:lnSpc>
              <a:buNone/>
            </a:pPr>
            <a:r>
              <a:rPr lang="en-US" sz="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лежит тундра — пространство мхов, лишайников и низких кустарников. Летом здесь ненадолго оживает природа, а зимой снова возвращается мороз.
</a:t>
            </a:r>
            <a:endParaRPr lang="en-US" sz="982" dirty="0"/>
          </a:p>
        </p:txBody>
      </p:sp>
      <p:sp>
        <p:nvSpPr>
          <p:cNvPr id="15" name="Text 4"/>
          <p:cNvSpPr txBox="1"/>
          <p:nvPr/>
        </p:nvSpPr>
        <p:spPr>
          <a:xfrm>
            <a:off x="4564275" y="2606068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pPr algn="l" indent="0" marL="0">
              <a:lnSpc>
                <a:spcPct val="115000"/>
              </a:lnSpc>
              <a:buNone/>
            </a:pPr>
            <a:r>
              <a:rPr lang="en-US" sz="4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площади России. Это густые хвойные леса, где растут ели, сосны и лиственницы, а животным есть где прятаться и жить.
</a:t>
            </a:r>
            <a:endParaRPr lang="en-US" sz="1054" dirty="0"/>
          </a:p>
        </p:txBody>
      </p:sp>
      <p:sp>
        <p:nvSpPr>
          <p:cNvPr id="16" name="Text 5"/>
          <p:cNvSpPr txBox="1"/>
          <p:nvPr/>
        </p:nvSpPr>
        <p:spPr>
          <a:xfrm>
            <a:off x="4564250" y="3291901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леса
</a:t>
            </a:r>
            <a:pPr algn="l" indent="0" marL="0">
              <a:lnSpc>
                <a:spcPct val="115000"/>
              </a:lnSpc>
              <a:buNone/>
            </a:pPr>
            <a:r>
              <a:rPr lang="en-US" sz="3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тёплых районах встречаются смешанные леса и степи. Здесь климат мягче, поэтому растительность разнообразнее, а пейзажи становятся светлее и просторнее.
</a:t>
            </a:r>
            <a:endParaRPr lang="en-US" sz="905" dirty="0"/>
          </a:p>
        </p:txBody>
      </p:sp>
      <p:sp>
        <p:nvSpPr>
          <p:cNvPr id="17" name="Text 6"/>
          <p:cNvSpPr txBox="1"/>
          <p:nvPr/>
        </p:nvSpPr>
        <p:spPr>
          <a:xfrm>
            <a:off x="4564250" y="3977735"/>
            <a:ext cx="38466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15000"/>
              </a:lnSpc>
              <a:buNone/>
            </a:pPr>
            <a:r>
              <a:rPr lang="en-US" sz="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есть и горные районы, где рельеф резко меняется. На таких участках карта показывает, что страна не только широкая, но и очень разная по поверхности.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которые ведут через страну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Волга, Обь, Енисей и Лена — это не просто длинные линии на карте. Они словно водные дороги России, которые проходят через леса, равнины и города. По ним легко понять, насколько огромна страна и как тесно природа связана с жизнью людей.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природный рекордсмен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известно как самое глубокое озеро на планете. На карте оно выглядит как длинное синее пятно в Сибири, но на самом деле хранит огромные запасы пресной воды. Для России это одно из самых знаменитых природных чудес.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объекты важны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и озёра помогают людям жить, путешествовать и работать. Они делают карту России живой и яркой, а не просто цветной. Когда смотришь на них, понимаешь: природа здесь любит размах.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и озёра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равнины России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649028" y="1588550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Кавказ, Алтай и Саяны образуют заметные горные районы на юге и востоке России. Здесь рельеф выше и сложнее, чем на соседних равнинах, поэтому ландшафт выглядит особенно выразительно.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14591" y="107198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цепи юга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2450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тянутся с севера на юг и часто считаются границей между Европой и Азией. Они не самые высокие, но очень важны для понимания карты страны.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98012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Уральский рубеж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47773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и Западно-Сибирская равнины занимают большие пространства. На них удобно строить города и дороги, а на карте видно, насколько широки ровные части страны.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113337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огромные равнины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6864326" y="1595686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ровных пространств так много, путь между городами кажется очень длинным. Поэтому Россия на карте выглядит как огромная полоса, где горы встречаются не так часто, как равнины.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7229891" y="107863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Далёкие расстояния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часовые пояса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часовых поясов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настолько широка, что в её городах время меняется от одного края страны к другому. Пока в одном месте утро, в другом уже может быть вечер.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морозы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зима длиннее, а холод держится крепче. Там часто лежит снег, а солнце зимой появляется ненадолго, словно заглядывает в гости.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климат мягче, и лето длится дольше. Поэтому в разных частях России погода может сильно отличаться, хотя это одна и та же страна.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видно, что Россия растянулась очень далеко с запада на восток. Именно поэтому в ней так много климатических различий и разных природных условий.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разнообразие делает страну особенно интересной: на одной карте соседствуют разные культуры, а русский язык помогает всем понимать друг друга.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190+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народов живут в России, и у каждого есть свои традиции, песни и праздники.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Всероссийская перепись населения 2021 года (Росстат)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города России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007050" y="1174538"/>
            <a:ext cx="38856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
</a:t>
            </a:r>
            <a:pPr algn="l" indent="0" marL="0">
              <a:lnSpc>
                <a:spcPct val="115000"/>
              </a:lnSpc>
              <a:buNone/>
            </a:pPr>
            <a:r>
              <a:rPr lang="en-US" sz="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известна своей историей, красивыми зданиями и ярким сочетанием культур. На карте она показывает, что важные города России находятся далеко не только в центре страны.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1007050" y="1866252"/>
            <a:ext cx="38856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
</a:t>
            </a:r>
            <a:pPr algn="l" indent="0" marL="0">
              <a:lnSpc>
                <a:spcPct val="115000"/>
              </a:lnSpc>
              <a:buNone/>
            </a:pPr>
            <a:r>
              <a:rPr lang="en-US" sz="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 расположен на Урале и связан с промышленностью, наукой и транспортом. Это крупный город на границе Европы и Азии, где проходят важные пути.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1007050" y="2554865"/>
            <a:ext cx="38856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
</a:t>
            </a:r>
            <a:pPr algn="l" indent="0" marL="0">
              <a:lnSpc>
                <a:spcPct val="115000"/>
              </a:lnSpc>
              <a:buNone/>
            </a:pPr>
            <a:r>
              <a:rPr lang="en-US" sz="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 — один из главных городов Сибири. Он вырос как крупный научный и транспортный центр, а на карте помогает понять, как далеко простирается жизнь страны на восток.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1003512" y="3238362"/>
            <a:ext cx="38856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 находится у Тихого океана и сразу напоминает о морях и дальних маршрутах. Это город, который показывает восточную сторону России и её связь с океаном.
</a:t>
            </a:r>
            <a:endParaRPr lang="en-US" sz="1097" dirty="0"/>
          </a:p>
        </p:txBody>
      </p:sp>
      <p:sp>
        <p:nvSpPr>
          <p:cNvPr id="15" name="Text 6"/>
          <p:cNvSpPr txBox="1"/>
          <p:nvPr/>
        </p:nvSpPr>
        <p:spPr>
          <a:xfrm>
            <a:off x="1003512" y="3921959"/>
            <a:ext cx="38856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
</a:t>
            </a:r>
            <a:pPr algn="l" indent="0" marL="0">
              <a:lnSpc>
                <a:spcPct val="115000"/>
              </a:lnSpc>
              <a:buNone/>
            </a:pPr>
            <a:r>
              <a:rPr lang="en-US" sz="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 расположен у Чёрного моря и известен тёплым климатом, горами и отдыхом. На карте он выделяется как южный город, очень непохожий на северные области России.
</a:t>
            </a:r>
            <a:endParaRPr lang="en-US" sz="10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273" y="1328971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2478" y="2077818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6273" y="28098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92478" y="3558668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06273" y="4307521"/>
            <a:ext cx="197925" cy="226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Россию богатой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1388650" y="11158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есть крупные месторождения нефти. Это важный природный ресурс, который используется в энергетике, транспорте и промышленности.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1388650" y="1864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помогает обогревать дома, работать заводам и двигать экономику. На карте России многие районы связаны с добычей этого ресурса.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1388650" y="2596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очень богата лесами. Они дают древесину, защищают природу и занимают огромные пространства, особенно в северных и сибирских районах.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1388650" y="33455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находятся уголь, металлы и другие богатства. Именно поэтому Россия важна как страна, где добывают и перерабатывают много сырья.
</a:t>
            </a:r>
            <a:endParaRPr lang="en-US" sz="1300" dirty="0"/>
          </a:p>
        </p:txBody>
      </p:sp>
      <p:sp>
        <p:nvSpPr>
          <p:cNvPr id="20" name="Text 6"/>
          <p:cNvSpPr txBox="1"/>
          <p:nvPr/>
        </p:nvSpPr>
        <p:spPr>
          <a:xfrm>
            <a:off x="1388650" y="40943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между частями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страну проходят важные транспортные маршруты между Европой и Азией. Это делает Россию заметной на карте не только по размеру, но и по движению товаров.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подарила миру великих писателей и композиторов, чьи имена знают даже школьники. Сказки, стихи и музыка стали частью мировой культуры и до сих пор звучат в разных странах.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Чайковский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балет восхищает зрителей точностью движений и красотой сцен. А знаменитые музеи хранят картины, скульптуры и древние сокровища, которые помогают увидеть богатую историю страны.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и музеи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связана и с освоением космоса, и с важными научными открытиями. Это показывает, что страна заметна на карте мира не только своим размером, но и знаниями, которые она дарит людям.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 наука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знают о России во всём мире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берега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давних времён север России был связан с холодными морями и суровой природой. Люди учились жить рядом со льдом, ветром и долгой зимой.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 дороги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Арктику стали внимательно изучать учёные и мореплаватели. Северные маршруты помогали открывать новые пути и лучше понимать огромные пространства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время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Арктика важна для науки, природы и морского транспорта. Она остаётся трудным, но очень ценным краем России, где многое ещё нужно беречь и изучать.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Арктика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физическая карта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и низины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цветам физической карты можно понять, где местность выше, а где ниже. Это помогает быстро увидеть горы, равнины и большие перепады рельефа.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такой карте хорошо заметны крупные реки и озёра. Они показывают, как вода проходит через всю страну и соединяет разные её части.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по краям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помогает увидеть берега России у морей и океанов. Это особенно полезно, когда хочется понять, где страна выходит к воде.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картина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одной карте видны горы, воды и равнины, Россия кажется целым миром в миниатюре. Здесь есть почти всё: лёд, лес, степь и высокие горы.
</a:t>
            </a:r>
            <a:endParaRPr lang="en-US" sz="10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Россия особенная на карте мира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649028" y="1588550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соединяет две части света и стоит на их границе. Из-за этого Россия выглядит как важный мост между западом и востоком.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14591" y="107198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Европой и Азией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2450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очень большую часть суши, поэтому на карте мира её трудно не заметить. Она словно растянулась через половину северного полушария.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98012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размер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47773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России длинные сухопутные границы и выходы к морям. Это делает её связаннее с другими странами и особенно заметной на карте.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113337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соседей и берегов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6864326" y="1595686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одной страны встречаются тундра, леса, степи, горы и морские побережья. Такое разнообразие делает карту России похожей на большое путешествие.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7229891" y="107863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поражает размером, положением и природным разнообразием. На её карте есть горы, реки, моря, города и народы — и всё это вместе создаёт удивительную страну.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карте: большая и удивительная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2026-05-26T09:17:49Z</dcterms:created>
  <dcterms:modified xsi:type="dcterms:W3CDTF">2026-05-26T09:17:49Z</dcterms:modified>
</cp:coreProperties>
</file>