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7: Which way do we go?
</a:t>
            </a:r>
            <a:endParaRPr lang="en-US" sz="2946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дорогу и объяснять маршрут по-английски.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английский для ориентации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направления помогают не только в классе, но и на улице, в магазине, в парке и в поездке. Они учат понимать короткие инструкции, находить место по карте и вежливо просить помощь, когда путь неясен.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 простых примерах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показывают, как один объект расположен относительно другого. Они помогают точно описывать положение зданий, вещей и людей в знакомых ситуациях, например в классе, на улице или дома.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 напротив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next to, near и opposite часто встречаются в коротких описаниях маршрута. Они помогают понять, что место находится рядом, близко или прямо напротив другого объекта.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и позади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between и behind нужны, когда нужно указать точное положение. Например, предмет может стоять между двумя стульями, а парк — находиться позади магазина.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объектом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in front of используют, когда один предмет расположен перед другим. Это удобный способ объяснить, где ждать друга, где стоит автобус или где находится вход.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library is next to the school. The park is behind the shop. The bank is opposite the café. The ball is between two chairs. Такие фразы легко запомнить и использовать.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 движение по улице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60525" y="112760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прямо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go straight означает движение без поворота. Её часто используют в начале маршрута, когда нужно пройти несколько домов, кварталов или перейти через улицу по прямой.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660525" y="2233325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и turn right показывают, в какую сторону нужно свернуть. Иногда добавляют take the first turn или take the second turn, чтобы маршрут стал точнее и понятнее.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660525" y="333905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Двигаемся по ориентиру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 along the road и cross the street помогают описать путь шаг за шагом. В ответе удобно сочетать действие с ориентиром: Go straight. Turn right at the corner.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дорогу на английском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вежливого диалога: внимание → вопрос → ответ → повтор маршрута → благодарность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4100" y="980451"/>
            <a:ext cx="54495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25" y="980451"/>
            <a:ext cx="54495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398" y="98046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5241" y="2825576"/>
            <a:ext cx="63577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3051" y="2825576"/>
            <a:ext cx="817425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 на вопрос о пути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It’s next to the bank и It’s opposite the school соединяют место и ориентир. Они делают ответ точнее, потому что помогают увидеть объект относительно знакомого здания.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место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on the left и It’s on the right помогают быстро указать сторону. Такие ответы короткие, понятные и подходят для школьного диалога, когда нужно сразу сориентировать собеседника.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ориентир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past the park and turn left показывает не только направление, но и промежуточную точку. Такой ответ удобен, если маршрут состоит из нескольких простых шагов.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точка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café is at the corner показывает, где именно находится объект. Указание на угол улицы помогает быстро понять место и не искать лишние детали.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 ясный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ответ обычно сочетает направление, ориентир и конечную точку. Тогда собеседник легко повторяет маршрут и может дойти до нужного места без лишних вопросов.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нужные слова темы и помогает сразу связать их с примером.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Unit 7, 5 класс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направления и примеры употребления
</a:t>
            </a:r>
            <a:endParaRPr lang="en-US" sz="2428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направления легко запоминаются, если сразу видеть перевод и короткий пример в маршруте.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модель маршрутов для Unit 7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чаще всего идут герои маршрутов
</a:t>
            </a:r>
            <a:endParaRPr lang="en-US" sz="267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привычные для школьников точки назначения в повседневных ситуациях.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school и home, потому что это самые знакомые места. Реже используются museum и post office.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 карте и на улице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00" y="2082203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stop, supermarket и pharmacy часто встречаются рядом со школой и домом. Такие ориентиры легко узнать на улице и использовать, когда нужно объяснить путь коротко и точно.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015919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 ориентиру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Traffic lights, corner и crossroads помогают понять, где именно нужно свернуть или остановиться. Один такой знак делает маршрут яснее и уменьшает вероятность ошибки при движении.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751438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городские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Bridge и river тоже могут быть ориентирами, если они есть рядом с маршрутом. Они особенно полезны на картах, где нужно быстро найти нужную часть района.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86984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сокращает объяснение и делает его понятнее. Вместо длинного описания достаточно назвать знакомый объект, чтобы собеседник сразу понял, куда идти дальше.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222520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полезными остаются те ориентиры, которые ученики видят каждый день: остановка, перекрёсток, магазин или аптека. Они помогают уверенно читать карту и слушать инструкции.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переход улицы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 у края
</a:t>
            </a:r>
            <a:pPr algn="ctr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нужно остановиться у края тротуара и внимательно посмотреть по сторонам. Это помогает оценить ситуацию на дороге и не выходить на проезжую часть слишком рано.
</a:t>
            </a:r>
            <a:endParaRPr lang="en-US" sz="942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дорогу
</a:t>
            </a:r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налево и направо, а затем ещё раз убеждаются, что путь свободен. Даже короткий переход требует внимания, особенно рядом со школой и оживлённой улицей.
</a:t>
            </a:r>
            <a:endParaRPr lang="en-US" sz="1029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правильно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нужно только на zebra crossing и на green signal. Если нет пешеходного перехода, дорогу переходить нельзя, потому что это небезопасно для детей и взрослых.
</a:t>
            </a:r>
            <a:endParaRPr lang="en-US" sz="1065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внимателен
</a:t>
            </a:r>
            <a:pPr algn="ctr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выбегать на дорогу из-за машин или идти в неположенном месте. Рюкзак, светофор и школьное здание рядом с дорогой помогают запомнить правило через знакомую ситуацию.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 диалоге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Excuse me и Could you help me? помогают вежливо привлечь внимание собеседника. Они особенно важны, когда нужно спросить дорогу у взрослого или прохожего.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вопрос мягче и доброжелательнее. С ним короткая реплика звучит спокойнее и подходит для школьного диалога, на улице или в магазине.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и 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подсказки важно сказать thank you, а на ответ услышать you’re welcome. Такая пара фраз завершает разговор вежливо и показывает уважение к собеседнику.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обычно есть приветствие, вопрос, ответ и благодарность. Этот простой порядок помогает не теряться и поддерживать разговор на английском языке без лишних пауз.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простую карту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работы с картой школьного района.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 теме Unit 7, без привязки к реальной статистике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указатели встречаются чаще всего
</a:t>
            </a:r>
            <a:endParaRPr lang="en-US" sz="256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городские указатели чаще всего связаны с транспортом и центром города. Эти слова легко встретить на улицах, у дорог и рядом с важными зданиями.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направления — station и town centre; они чаще других помогают сориентироваться в городе и запомнить маршрут.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короткий маршрут от школы до библиотеки и помогает запомнить порядок действий.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Unit 7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 5 шагов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легче понять, когда каждое действие связано с конкретным ориентиром и конечной точкой.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изучении темы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left и right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путают направления налево и направо, особенно в коротком устном ответе. Полезно сначала представить маршрут глазами и затем проговорить поворот медленно и по порядку.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предлогов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о месте часто забывают предлоги next to, behind, between или opposite. Без них ответ становится неточным, поэтому важно называть не только объект, но и его положение.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Where is…? и How do I get to…? требуют особого порядка слов. Если слова стоят не в том порядке, собеседнику трудно быстро понять, что именно спрашивают.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называют только место без ориентира и поворота. Хороший ответ обычно включает направление, заметный объект и конечную точку маршрута, чтобы путь был понятен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район как пример маршрута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ворот школы до библиотеки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выходит через school gate и идёт прямо по знакомой улице. Потом он замечает библиотеку рядом с остановкой и легко находит нужное здание без длинных объяснений.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кафе и обратно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идут к café, которое находится недалеко от школы. Затем маршрут продолжается через переход, и уже по знакомому ориентиру можно вернуться в парк или домой.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 знакомому кварталу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районе рядом стоят школа, библиотека, кафе и парк. Такие места удобно показывать на карте: они помогают описать путь короткими фразами и увидеть, как работает английская лексика в реальной жизни.
</a:t>
            </a:r>
            <a:endParaRPr lang="en-US" sz="13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 теме Unit 7, без привязки к реальной статистике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найти дорогу быстрее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особенно полезны карта и ориентиры: они понятны в учебной ситуации и не требуют сложных фраз. Знаки и помощь человека тоже важны.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подсказки оказываются самым удобным способом быстро найти путь, особенно если их дополняет короткая устная инструкция.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практики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Обратись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Excuse me, чтобы привлечь внимание собеседника. Такая формула подходит для разговора в школе, на улице или в магазине.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Спроси о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задайте короткий вопрос: Where is the library? или How do I get to the park? Вопрос должен быть чётким и понятным.
</a:t>
            </a:r>
            <a:endParaRPr lang="en-US" sz="1280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Услышь и повтори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обычно есть направление и ориентир: Go straight and turn left. После этого полезно повторить путь короткими словами, чтобы убедиться, что вы всё поняли.
</a:t>
            </a:r>
            <a:endParaRPr lang="en-US" sz="94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Поблагодари
</a:t>
            </a:r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диалог фразами Thank you или You’re welcome. Такая концовка делает разговор вежливым и показывает, что вы готовы общаться спокойно и уверенно.
</a:t>
            </a:r>
            <a:endParaRPr lang="en-US" sz="11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проверочной работой
</a:t>
            </a:r>
            <a:endParaRPr lang="en-US" sz="2321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узнавать go straight, turn left, turn right, cross the street и take the first turn. Эти слова помогают понять маршрут и объяснить движение по шагам.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in front of, behind, next to, between, near и opposite. Они точно показывают, где находится объект, и делают ответ более ясным и полным.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часто встречаются Excuse me, please, thank you и Could you help me? Такие выражения нужны, чтобы диалог звучал естественно и соответствовал ситуации вежливого общения.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уметь находить ориентир на карте и восстанавливать путь по короткой инструкции. Вопросы Where is…? и How do I get to…? проверяют именно это умение.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7: Which way do we go?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вы научились спрашивать дорогу, объяснять маршрут, использовать предлоги места и читать простые карты. Эти навыки помогают уверенно ориентироваться в школе, городе и в повседневных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2026-05-30T12:00:11Z</dcterms:created>
  <dcterms:modified xsi:type="dcterms:W3CDTF">2026-05-30T12:00:11Z</dcterms:modified>
</cp:coreProperties>
</file>