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 и личность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держат организм в равновесии.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Нейрогуморальная регуляция показывает, как нервные импульсы и гормоны вместе управляют работой тела. В подростковом возрасте это особенно заметно: меняются рост, сон, эмоции и устойчивость к стрессу.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управляет собой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телу нужно управление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Срочная перестройка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жарко, страшно или нужно бежать, организм не ждёт команды извне. Он сразу меняет дыхание, сердечный ритм и выделение пота, чтобы поддержать работу органов.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адаптация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жизнедеятельностью помогает телу отвечать на изменения среды и сохранять работоспособность. Без него даже обычная нагрузка быстро нарушила бы согласованную работу органов.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организм регулирует свои реакции, тем легче человеку двигаться, учиться и сохранять силы. Это основа выживания и повседневной активности.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внутреннее равновесие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64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pPr algn="l" indent="0" marL="0">
              <a:lnSpc>
                <a:spcPct val="100000"/>
              </a:lnSpc>
              <a:buNone/>
            </a:pPr>
            <a:r>
              <a:rPr lang="en-US" sz="7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тела должна оставаться близкой к норме. Если она повышается или снижается, включаются потоотделение, дрожь, сужение или расширение сосудов, чтобы вернуть баланс.
</a:t>
            </a:r>
            <a:endParaRPr lang="en-US" sz="1315" dirty="0"/>
          </a:p>
        </p:txBody>
      </p:sp>
      <p:sp>
        <p:nvSpPr>
          <p:cNvPr id="9" name="Text 3"/>
          <p:cNvSpPr txBox="1"/>
          <p:nvPr/>
        </p:nvSpPr>
        <p:spPr>
          <a:xfrm>
            <a:off x="306764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Глюкоза
</a:t>
            </a:r>
            <a:pPr algn="l" indent="0" marL="0">
              <a:lnSpc>
                <a:spcPct val="100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глюкозы влияет на работу мозга и мышц. После еды и при расходе энергии организм по-разному регулирует её уровень, чтобы клетки не испытывали дефицит.
</a:t>
            </a:r>
            <a:endParaRPr lang="en-US" sz="1333" dirty="0"/>
          </a:p>
        </p:txBody>
      </p:sp>
      <p:sp>
        <p:nvSpPr>
          <p:cNvPr id="10" name="Text 4"/>
          <p:cNvSpPr txBox="1"/>
          <p:nvPr/>
        </p:nvSpPr>
        <p:spPr>
          <a:xfrm>
            <a:off x="3030553" y="1877709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соли нужны для работы крови, почек и нервов. При потере жидкости организм удерживает её или усиливает жажду, чтобы не допустить нарушений.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030553" y="3301126"/>
            <a:ext cx="2576099" cy="12196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Кровяное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в сосудах должно быть достаточно стабильным, чтобы органы получали кровь. Если оно меняется, сердце и сосуды быстро подстраивают свою работу.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регуляция: быстро и точно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58676" y="1838246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Нервный импульс передаётся по волокнам очень быстро, поэтому ответ появляется почти сразу. Такой способ особенно полезен, когда нужна мгновенная защита или точное движение.
</a:t>
            </a:r>
            <a:endParaRPr lang="en-US" sz="1221" dirty="0"/>
          </a:p>
        </p:txBody>
      </p:sp>
      <p:sp>
        <p:nvSpPr>
          <p:cNvPr id="10" name="Text 3"/>
          <p:cNvSpPr txBox="1"/>
          <p:nvPr/>
        </p:nvSpPr>
        <p:spPr>
          <a:xfrm>
            <a:off x="858676" y="27011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регуляция действует кратко и адресно: сигнал приходит именно туда, где он нужен. Это помогает управлять отдельными мышцами, органами и рефлексами без лишних затрат.
</a:t>
            </a:r>
            <a:endParaRPr lang="en-US" sz="1221" dirty="0"/>
          </a:p>
        </p:txBody>
      </p:sp>
      <p:sp>
        <p:nvSpPr>
          <p:cNvPr id="11" name="Text 4"/>
          <p:cNvSpPr txBox="1"/>
          <p:nvPr/>
        </p:nvSpPr>
        <p:spPr>
          <a:xfrm>
            <a:off x="858676" y="3564045"/>
            <a:ext cx="4380000" cy="744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уровня управления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играют центральная и вегетативная нервные системы. Одна анализирует и принимает решения, другая управляет внутренними органами, сохраняя работу организма согласованной.
</a:t>
            </a:r>
            <a:endParaRPr lang="en-US" sz="122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как базовый механизм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 путь сигнала от раздражителя к ответу организма.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2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Вегетативная НС: режимы работы
</a:t>
            </a:r>
            <a:endParaRPr lang="en-US" sz="2792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мобилизации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Симпатический отдел включается при нагрузке, волнении и опасности. Он ускоряет сердцебиение, усиливает приток крови к мышцам и помогает быстро мобилизовать силы для действия.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восстановления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Парасимпатический отдел активнее в покое и после нагрузки. Он замедляет пульс, поддерживает пищеварение и помогает организму восстановить затраченные ресурсы.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отдела не работают по очереди полностью, а постоянно уравновешивают друг друга. Благодаря этому внутренние органы подстраиваются под ситуацию без лишнего напряжения.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Гуморальная регуляция: через кровь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70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кровь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попадают в кровь и тканевую жидкость, поэтому могут действовать на далёкие органы. Такой способ не такой быстрый, как нервный, но его эффект обычно сохраняется дольше.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729575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выделяет гормоны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Эндокринные железы выделяют вещества прямо во внутреннюю среду организма. К ним относятся гипофиз, щитовидная железа, надпочечники, поджелудочная и половые железы.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600450" y="1858525"/>
            <a:ext cx="2236800" cy="22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меняют работу клеток-мишеней, если у них есть подходящие рецепторы. Поэтому один и тот же гормон вызывает разные эффекты в разных органах.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2090241"/>
            <a:ext cx="4328400" cy="1381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гуморальная регуляция действуют не отдельно, а как единая система. Одна обеспечивает быстрый старт, другая — более длительное поддержание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сигналы запускают реакцию, а гормоны помогают удерживать её нужное время.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нервной и гуморальной регуляции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системы работают вместе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1" y="0"/>
            <a:ext cx="221009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90875" y="239425"/>
            <a:ext cx="5672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и гипофиз — центр управления
</a:t>
            </a:r>
            <a:endParaRPr lang="en-US" sz="2716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319091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Гипоталамус получает сведения о состоянии тела и внешней среды, сравнивает их с нужным уровнем и запускает команды, которые помогают организму быстро перестроиться.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117441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команд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Гипофиз получает сигналы от гипоталамуса и выделяет гормоны, управляющие другими железами. Так он координирует рост, обмен веществ, водный баланс и многие реакции.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043970" y="2121601"/>
            <a:ext cx="1819777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этой связке нервные и гормональные сигналы не мешают друг другу, а работают согласованно. Поэтому организм отвечает на изменения точнее и экономнее.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гормональный сигнал доходит до органа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проходит путь от распознавания изменения до ответа органа-мишени.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Стресс: от защиты к усталости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40877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Сигнал тревоги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замечает опасность или нагрузку и включает срочный ответ: учащается пульс, становится глубже дыхание, повышается готовность к действию.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470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Быстрая мобилизация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кровь быстро поступает глюкоза, а мышцы и сердце работают активнее. Это помогает быстрее двигаться, думать и реагировать на ситуацию.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940625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Истощение при затяжном стрессе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напряжение длится слишком долго, силы расходуются быстрее, появляется усталость, и организму становится труднее восстанавливаться.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гормоны стресса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58688" y="1858525"/>
            <a:ext cx="4380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Адреналин включается почти сразу после сигнала тревоги. Он ускоряет сердцебиение, усиливает приток крови к мышцам и помогает быстро перейти к действию.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8688" y="3130675"/>
            <a:ext cx="4380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действует дольше и поддерживает запас энергии. Если его уровень долго остаётся высоким, восстановление идёт медленнее, а организм сильнее утомляется.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стресс влияет на поведение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49675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внимания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стрессовой ситуации внимание сужается: человек лучше замечает главное и хуже отвлекается на второстепенное. Это помогает собраться, если задача действительно срочная.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9837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становятся ярче и заметнее, поэтому одни чувствуют прилив сил, а другие — тревогу, раздражительность или растерянность. Реакция зависит от ситуации и опыта.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70013" y="1169175"/>
            <a:ext cx="2416800" cy="28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успокаиваться связано с привычками, сном и поддержкой окружающих. Чем устойчивее режим дня, тем легче сохранять самообладание в напряжённый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281475"/>
            <a:ext cx="7608300" cy="94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Темперамент, эмоции и мотивация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30675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темперамента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Темперамент задаёт природный темп реакций: у одних людей они быстрые и резкие, у других — более спокойные и ровные. Это врождённая основа поведения.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0675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возникают быстрее, чем обдуманные решения, и зависят от ситуации. Они помогают понять, что для человека важно, опасно или приятно в данный момент.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72003" y="149545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поступками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Мотивация направляет поступки к цели: к учебе, спорту, общению или отдыху. Она меняется вместе с интересами, успехами и внешними обстоятельствами.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4572003" y="3124820"/>
            <a:ext cx="4033979" cy="139611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в целом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шире темперамента, потому что включает ценности, привычки, знания и жизненный опыт. Именно они делают поведение каждого человека уникальным.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 и химические сигналы поведения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3843575" y="11796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значимых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Лимбическая система помогает оценивать значимые события, запоминать их и быстро на них реагировать. Она особенно важна, когда ситуация вызывает сильные чувства.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020450" y="22653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Дофамин связан с ощущением интереса и ожиданием результата, серотонин — с устойчивостью настроения, а норадреналин — с бодростью и вниманием к происходящему.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10950" y="3351074"/>
            <a:ext cx="4708500" cy="95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Нейромедиаторы передают сигналы между нервными клетками и влияют на то, как человек сосредотачивается, запоминает и выбирает действие в конкретный момент.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541" y="0"/>
            <a:ext cx="30790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621650"/>
            <a:ext cx="52995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 самочувствие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1806714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помогает регулировать обмен веществ, поэтому от её работы зависит, сколько энергии получает организм и как быстро он включается в деятельность.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2782645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 норме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нормальной работе человек обычно чувствует бодрость, легче просыпается и лучше справляется с учёбой и повседневными делами. Энергии хватает на активность и внимание.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758510"/>
            <a:ext cx="5299500" cy="8362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нарушениях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гормонов слишком мало или слишком много, могут появиться вялость, сонливость, раздражительность или чрезмерная возбуждённость. Такое состояние заметно влияет на самочувствие.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25688" y="239425"/>
            <a:ext cx="70380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6" dirty="0">
                <a:solidFill>
                  <a:srgbClr val="05050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Подростковый возраст и половые гормоны
</a:t>
            </a:r>
            <a:endParaRPr lang="en-US" sz="2766" dirty="0"/>
          </a:p>
        </p:txBody>
      </p:sp>
      <p:sp>
        <p:nvSpPr>
          <p:cNvPr id="8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825476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созревание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подростковом возрасте половые гормоны усиливают процессы роста и созревания организма. Из-за этого меняются не только внешность, но и общее самочувствие.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215529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эмоций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Гормоны могут повышать эмоциональную чувствительность: переживания становятся ярче, а настроение — более переменчивым. Это нормальная часть взросления.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605580" y="2121601"/>
            <a:ext cx="2257614" cy="2241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подростка определяется не только гормонами. На него также влияют семья, школа, сон, друзья и то, как человек справляется с трудностями.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Вечерний сигнал
</a:t>
            </a:r>
            <a:pPr algn="ctr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ночь, организм начинает вырабатывать больше мелатонина. Этот сигнал помогает настроиться на сон и поддерживает привычный суточный ритм.
</a:t>
            </a:r>
            <a:endParaRPr lang="en-US" sz="1139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Сбитый режим
</a:t>
            </a:r>
            <a:pPr algn="ctr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ложиться спать поздно и спать мало, утром труднее сосредоточиться, а днём быстрее наступает усталость. Настроение тоже становится менее устойчивым.
</a:t>
            </a:r>
            <a:endParaRPr lang="en-US" sz="1144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сон помогает нервной системе восстановиться после учёбы, движения и эмоций дня. Поэтому после полноценного отдыха проще справляться со стрессом и новыми задачами.
</a:t>
            </a:r>
            <a:endParaRPr lang="en-US" sz="1012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сон помогает организму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урока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и эндокринная системы действуют как одна сеть управления: они удерживают гомеостаз, помогают переживать стресс и влияют на поведение. Но личность формируют также опыт, обучение и окружение.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2026-07-25T19:27:18Z</dcterms:created>
  <dcterms:modified xsi:type="dcterms:W3CDTF">2026-07-25T19:27:18Z</dcterms:modified>
</cp:coreProperties>
</file>