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Occasions: особые события в жизни и языке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события учат говорить о праздниках, традициях и людях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 special occasions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occasions — это не обычные дни, а моменты с подготовкой, эмоциями и традициями. К ним относятся birthdays, weddings, graduations, holidays, anniversaries и festivals. В речи часто встречаются фразы celebrate a birthday, invite guests и make a wish.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особые события: дни рождения и юбилеи
</a:t>
            </a:r>
            <a:endParaRPr lang="en-US" sz="2062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отмечают once a year, и это самый знакомый личный праздник. Обычно он связан с cake, candles, gifts, wishes, party и временем, проведённым с friends and family.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Юбилей и milestone
</a:t>
            </a:r>
            <a:pPr algn="l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Anniversary — это важная дата, связанная с годами совместной жизни, работы или учёбы. Слово milestone подчёркивает значимое достижение, которое хочется отметить особенно торжественно.
</a:t>
            </a:r>
            <a:endParaRPr lang="en-US" sz="1354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близки birthday party, sweet sixteen и family celebration. Такие события помогают почувствовать внимание близких и делают обычный день по-настоящему запоминающимся.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личных праздниках важны не только подарки, но и слова поддержки, дружеские разговоры и совместные фото. Именно они создают тёплую память о событии.
</a:t>
            </a:r>
            <a:endParaRPr lang="en-US" sz="13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и праздники класса
</a:t>
            </a:r>
            <a:endParaRPr lang="en-US" sz="260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Выпускной в актовом зале
</a:t>
            </a:r>
            <a:pPr algn="l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Выпускной собирает учеников, учителей и родителей в одном месте. В актовом зале звучат поздравления, вручают дипломы, а сцена и шары делают момент особенно торжественным и запоминающимся.
</a:t>
            </a:r>
            <a:endParaRPr lang="en-US" sz="120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концерт для всех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concert объединяет разные классы: кто-то поёт, кто-то читает стихи, а кто-то помогает за кулисами. Такие события показывают, что школьная жизнь состоит не только из уроков, но и из общих достижений.
</a:t>
            </a:r>
            <a:endParaRPr lang="en-US" sz="118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украшенном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3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celebration часто проходит прямо в кабинете, который заранее украшают гирляндами и плакатами. На партах появляются угощения, а после игр и поздравлений остаются общие фотографии и хорошее настроение.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и праздники класса
</a:t>
            </a:r>
            <a:endParaRPr lang="en-US" sz="260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классификация тематических групп special occasions,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особые события встречаются чаще всего
</a:t>
            </a:r>
            <a:endParaRPr lang="en-US" sz="217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события школьники встречают чаще всего в повседневной жизни и учебном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birthdays и school events; остальные категории реже, но имеют более высокий культурный вес.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9598" y="1341433"/>
            <a:ext cx="287014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любого праздника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обычно начинается с приглашений: гости узнают дату, место и формат события. В английском языке часто говорят send invitations или invite guests.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Decorations делают событие заметным и создают настроение. Это могут быть шарики, плакаты, гирлянды или сервировка стола; в речи часто говорят decorate the room.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объединяет людей за одним столом и подчёркивает особенность дня. На праздниках часто появляются special dishes, snacks, cake или shared meal.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помогает задать ритм празднику и делает его живым. Она сопровождает поздравления, игры и танцы, поэтому событие воспринимается как более яркое и дружелюбное.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поздравления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Photos and congratulations сохраняют память о событии. Снимки, открытки и добрые слова помогают позже вспомнить людей, эмоции и самые важные моменты праздника.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особому событию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порядок подготовки к семейным, школьным и общественным праздникам.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события свои символы, но почти везде есть встреча, поздравления и общая память.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special occasions,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участвует в событии, какие традиции с ним связаны и какие слова чаще всего используются.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особых событий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и культурные символы
</a:t>
            </a:r>
            <a:endParaRPr lang="en-US" sz="2084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holidays напоминают о важных датах страны и событиях, которые люди считают значимыми. Они помогают школьникам понимать, что праздник может быть частью общей истории, а не только семейной традиции.
</a:t>
            </a:r>
            <a:endParaRPr lang="en-US" sz="1265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темах часто встречаются слова flag, anthem, parade, ceremony и public holiday. Эти выражения помогают описать официальную и торжественную сторону национального праздника.
</a:t>
            </a:r>
            <a:endParaRPr lang="en-US" sz="1307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подходят флаг, площадь, парад или школьное мероприятие, посвящённое стране. Такие детали сразу показывают, что праздник связан с государством и его символами.
</a:t>
            </a:r>
            <a:endParaRPr lang="en-US" sz="1302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общественное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объединяют людей разных возрастов и связывают личную жизнь с историей страны. Поэтому они важны не только как выходной день, но и как часть общей памяти.
</a:t>
            </a:r>
            <a:endParaRPr lang="en-US" sz="12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даты и уважение к традициям
</a:t>
            </a:r>
            <a:endParaRPr lang="en-US" sz="2384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Religious holidays могут включать особую еду, молитвы, семейные встречи и посещение храма или общины. У каждого праздника свои символы, поэтому важно не сравнивать традиции поверхностно.
</a:t>
            </a:r>
            <a:endParaRPr lang="en-US" sz="1138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 таких темах полезны слова respect, tradition, custom, sacred, festival и celebration. Они помогают говорить уважительно и без лишних оценок.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лучше задавать аккуратные вопросы и слушать ответ без спора. Это показывает интерес к культуре другого человека и помогает избежать неловкости.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в жизни важно не смеяться над чужими обычаями и признавать право людей на свои традиции. Такое поведение делает общение спокойным и доброжелательным.
</a:t>
            </a:r>
            <a:endParaRPr lang="en-US" sz="114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 теме Special Occasions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праздничное настроение
</a:t>
            </a:r>
            <a:endParaRPr lang="en-US" sz="278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становится ярче, когда есть возможность общаться, двигаться и разделять эмоции с другими людьми.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элементы — друзья, игры и музыка: они делают событие живым. Еда и украшения особенно важны для семейной атмосферы.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поздравления в английской речи
</a:t>
            </a:r>
            <a:endParaRPr lang="en-US" sz="237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как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подарок показывает, что вы подумали о человеке заранее. В special occasions важнее не стоимость вещи, а забота, выбор и уместность для интересов получателя.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часто говорят give a gift, receive a present, make a card и write a message. Для поздравления подходят фразы Happy birthday, Best wishes и Congratulations.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дарят book, game, notebook, handmade card или small souvenir. Такие подарки простые, но личные, потому что их можно выбрать с учётом вкусов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 — это не только слова, но и тёплое отношение. Если подарок выбран внимательно, он помогает человеку почувствовать себя замеченным, важным и по-настоящему поздравленным.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2" y="1331125"/>
            <a:ext cx="2696796" cy="21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002" y="1331550"/>
            <a:ext cx="2696796" cy="21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Торт, который собирает всех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рождения торт часто становится главным моментом вечера. Его приносят к столу со свечами, а потом все ждут, когда именинник загадает желание. Вокруг собираются родные и друзья, и обычный ужин превращается в тёплое событие.
</a:t>
            </a:r>
            <a:endParaRPr lang="en-US" sz="81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за которым удобно разговаривать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семейных праздниках еда помогает людям дольше сидеть вместе и общаться. На столе могут стоять горячие блюда, сладости и напитки, а также маленькие закуски, которыми удобно делиться. Такой стол создаёт спокойную и дружелюбную атмосферу.
</a:t>
            </a:r>
            <a:endParaRPr lang="en-US" sz="79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как часть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праздниках есть особые блюда, которые ждут весь год. Это могут быть печенье, десерт или праздничный ужин, приготовленный по семейному рецепту. Когда еда связана с традицией, она помогает лучше запомнить событие и его настроение.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и угощения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гостю на празднике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основные шаги вежливого поведения на любом празднике.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0" y="160999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588" y="1610000"/>
            <a:ext cx="316125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406" y="160999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англоязычных странах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pPr algn="l" indent="0" marL="0">
              <a:lnSpc>
                <a:spcPct val="90000"/>
              </a:lnSpc>
              <a:buNone/>
            </a:pPr>
            <a:r>
              <a:rPr lang="en-US" sz="40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 — один из самых известных зимних праздников. Его символы — tree, gifts, lights и family gathering. В английской речи это название пишется с заглавной буквы и часто встречается в устойчивых выражениях.
</a:t>
            </a:r>
            <a:endParaRPr lang="en-US" sz="1220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связан с костюмами, pumpkins и trick-or-treating. Праздник любят за яркие образы и игры, а его название тоже пишется с заглавной буквы как имя собственного праздника.
</a:t>
            </a:r>
            <a:endParaRPr lang="en-US" sz="1375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напоминает о благодарности и семейном ужине. Главные символы — turkey, family dinner и gratitude. Это праздник, где особенно важно быть вместе и делиться хорошими словами.
</a:t>
            </a:r>
            <a:endParaRPr lang="en-US" sz="1299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во многих странах связан с весной, обновлением и семейными традициями. Для него характерны eggs, special meals и calm family time. Название используется как имя праздника и пишется с заглавной буквы.
</a:t>
            </a:r>
            <a:endParaRPr lang="en-US" sz="1308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celebrations помогают людям помнить историю страны и её символы. В таких праздниках часто встречаются parade, flag, anthem и ceremony. Они показывают связь языка, культуры и общей памяти.
</a:t>
            </a:r>
            <a:endParaRPr lang="en-US" sz="1308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у праздников часто есть узнаваемые символы, особые ритуалы и общий смысл — собраться вместе и отметить важный день.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общеизвестных культурных традиций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разных стран и праздников
</a:t>
            </a:r>
            <a:endParaRPr lang="en-US" sz="275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традиции, символы и праздничные блюда помогают узнать праздник в разных странах.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 теме Special Occasions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нужны праздники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людям выходить из повседневного режима и чувствовать себя частью семьи, класса или 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праздники нужны для общения и сохранения памяти. Остальные причины поддерживают настроение, традиции и отдых от обычных дел.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ответственность во время праздника
</a:t>
            </a:r>
            <a:endParaRPr lang="en-US" sz="1944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толпе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мероприятиях важно не толкаться и не бежать без необходимости. Так легче избежать падений, потерянных вещей и случайных столкновений с другими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свечи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бенгальские огни и другая открытая искра требуют внимания. Их нельзя оставлять без присмотра, особенно рядом с декорациями, тканью и бумагой.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аллергии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блюдо незнакомо, лучше уточнить состав, особенно при аллергии или строгих ограничениях в питании. Это простое правило помогает сохранить здоровье и избежать неприятных ситуаций.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 важно аккуратно обращаться с техникой, украшениями и чужими вещами. Ответственное поведение показывает уважение к людям и помогает празднику пройти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сохраняется память о special occasions
</a:t>
            </a:r>
            <a:endParaRPr lang="en-US" sz="239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которые возвращают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фотографии помогают снова увидеть лица, место и детали оформления. Один снимок может напомнить о свете свечей, улыбках и общем настроении, даже если событие было давно.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билеты как keepsakes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билеты и приглашения часто хранят в коробке или альбоме. Эти небольшие вещи становятся keepsakes, потому что связывают событие с датой, местом и людьми, которые были рядом.
</a:t>
            </a:r>
            <a:endParaRPr lang="en-US" sz="112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предметы с большой памятью
</a:t>
            </a:r>
            <a:pPr algn="l" indent="0" marL="0">
              <a:lnSpc>
                <a:spcPct val="90000"/>
              </a:lnSpc>
              <a:buNone/>
            </a:pPr>
            <a:r>
              <a:rPr lang="en-US" sz="3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самым ценным оказывается маленький сувенир, рисунок или короткая записка. Такие вещи напоминают о словах поздравления, добрых чувствах и особом дне, который хочется помнить.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сохраняется память о special occasions
</a:t>
            </a:r>
            <a:endParaRPr lang="en-US" sz="239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Occasions: главное, что нужно запомнить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occasions объединяют людей, сохраняют традиции и делают важные моменты жизни ярче. Умение говорить о праздниках по-английски помогает не только учить слова, но и понимать культуру.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2026-05-31T10:42:47Z</dcterms:created>
  <dcterms:modified xsi:type="dcterms:W3CDTF">2026-05-31T10:42:47Z</dcterms:modified>
</cp:coreProperties>
</file>