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Германской империи: ключевые темы и 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немецкие государства объединились в мощную империю в 1871 году.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германские земли делились на десятки самостоятельных княжеств и королевств. После Наполеоновских войн создали Германский союз, однако единства в политике и экономике не было, а вопросы объединения оставались острейшими.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 объединения: мозаика германских земель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в Германии крепла национальная идея, особенно среди студентов и интеллигенции, которые стремились к свободе и объединению своих земель.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объединения, буршеншафты, вместе с либеральными движениями распространяли идеи национального единства и гражданских свобод, ободряя народ.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Германского союза в 1815 году усилия по политической интеграции оставались неудачными, но он стал важным началом сближения государств.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национальной идеи и первые шаги к единству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Австрия боролись за лидерство, при этом Пруссия вкладывала ресурсы в промышленность и реформы армии, постепенно усиливая своё влияние.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опиралась на многокультурное имперское устройство и традиционные порядки, что ограничивало её возможности стать единоличным лидером немецких земель.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Пруссии и Австрии за главенство в Германии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в германских государствах вспыхнули восстания с призывами к национальному единству, конституциям и гражданским свободам, подгадывая под волну европейских «Весен народов».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Франкфурте-на-Майне созвали Национальное собрание, которое пыталось разработать конституцию для объединённой Германии и предложить корону прусскому королю.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монархи отказались принять новую конституцию, а революция была подавлена, что привело к репрессиям и укреплению старого порядка.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провал, события 1848 года показали растущую силу национального движения и заложили основу для будущих изменений.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1848 года: требования и результаты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Франкфуртское национальное собрание: этапы и исход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1848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депутатов из разных немецких земель собрались во Франкфурте для обсуждения единства и конституции Германии.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1848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 детальный проект конституции, предусматривающий объединение и парламентскую монархию с прусским королём во главе.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1849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прусского короля принимать корону императора и противодействие других монархов отбросили конституцию и единство назад.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1849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Революционное движение подавлено, национальное собрание распущено, прошлые монархические власти восстановлены.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провела реформы в армии, усиливая боеспособность и внедряя современные тактики и вооружение для будущих столкновений.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расширялась сеть железных дорог и развивалась угольная промышленность, что создавало базу для индустриального роста.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сместилась в сторону централизации и усиления власти, благодаря чему Пруссия стала доминировать в Германии.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Пруссии после революции 1848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1834 году Пруссия инициировала создание Zollverein — таможенного союза, который объединил большинство немецких государств. Его цель — устранить внутренние таможенные барьеры и стимулировать обмен товарами и капиталами.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Германского таможенного союза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торговля позволила промышленности расти, экономика укреплялась, что косвенно поддержало политическую интеграцию и сближение германских государств перед лицом внешних вызовов.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таможенного союза на объединение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единство как фундамент объединения: роль таможенного союза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канцлер Пруссии, активно продвигал идею объединения, используя дипломатию и военную силу для достижения национального единства.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и либералы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 объединение ради экономического роста, свобод и создания современного национального государства.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и рабочие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Выражали националистические и демократические стремления, поддерживая идею единой Германии.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 — аристократы и духовенство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Выражали страх перед утратой влияния и стабильности, были против объединения под руководством Пруссии.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и противники объединения Германии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канцлером с 1862 года, Бисмарк применял политику «крови и железа», объединяя Германию через военные успехи и сильную дипломатическую позицию.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инициировал три войны — с Данией, Австрией и Францией, которые создавали политическую почву для единой империи.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им Северогерманский союз стал основой для формирования Германской империи в 1871 году под руководством Пруссии.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Бисмарк: стратег национального объединения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Данией и раздел герцогств Шлезвиг и Гольштейн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1864 году Пруссия и Австрия объединились для войны с Данией за герцогства Шлезвиг и Гольштейн. Победа обеспечила контроль над этими территориями, но раздел вызывал напряжённость между союзниками.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Шлезвиг был передан Пруссии, а Гольштейн остался под властью Австрии. Возникшие противоречия вокруг управления этими землями предвосхитили будущий вооружённый конфликт между Пруссией и Австрией.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Прусско-австрийская война 1866 года и её значение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вспыхнула в июне 1866 года из-за споров о контроле над герцогствами. Пруссия быстро мобилизовала армию и задействовала современные технологии, что дало ей преимущество в боевых действиях.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1866 года состоялась крупнейшая битва под Кёниггрецом. Прусские войска одержали победу, существенно ослабив позиции Австрии и её союзников в германских землях.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битва при Садовой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Австрия покинула Германский союз, что позволило Пруссии создать Северогерманский союз. Это укрепило её политическое лидерство и стало важным шагом к объединению Германии.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 новые порядки
</a:t>
            </a:r>
            <a:endParaRPr lang="en-US" sz="9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Разгар конфликта и военные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началась война с Францией, которую Пруссия выиграла благодаря организованной армии и поддержке германских земель. Париж был осаждён и капитулировал в 1871 году.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империи после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Версале 18 января 1871 года был провозглашён кайзер Вильгельм I, объединивший германские территории в единую империю с общим правительством и армией.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объединяет Германию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провозглашения прошла в Зеркальном зале Версальского дворца. Прусский король Вильгельм I был официально объявлен императором Германии, что символизировало окончательное объединение.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событии присутствовали представители всех крупных немецких государств. Этот акт заложил основы новой империи, объединившей разнообразные земли и народы под одним правлением.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Германской империи в Версале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федерацией из 25 государств, где крупнейшим и влиятельнейшим была Пруссия с доминирующей ролью в политике и армии.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Верховной властью обладал кайзер — император, который назначал канцлера и имел широкие полномочия в управлении и внешней политике.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делилась между рейхстагом, избираемым народом, и бундесратом, представлявшим интересы отдельных земель и регионов.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имел исключительные права объявлять войны и заключать мир, что подтверждало сильную исполнительную власть в империи.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Германской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 экономике Германии XIX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индустриализация Германии после 1871 года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сопровождался быстрым расширением железнодорожной сети и улучшением транспортной логистики, стимулируя экономику.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рост промышленного производства, усиливший влияние Германии как ведущей европейской индустриальной державы.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значительно изменило баланс сил в Европе, сделав её мощным игроком в политике и дипломатии на континенте.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выросли националистические настроения, а развитие науки и техники получило ускорение благодаря централизованным усилиям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милитаризма и социальные противоречия привели к напряжённости, особенно между рабочими и предпринимателями, формируя новые вызовы для государства.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создания Германской империи для Европы и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населения и промышленного производства показывают рост влияния Германии после объединения.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занимает второе место по населению и промышленному производству после Великобритании, укрепляя статус индустриальной державы.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отчёты Европы XIX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ведущие европейские державы 1871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развитие среднего класса способствовали экономическому и культурному развитию городов и промышленности.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расширялась, готовя квалифицированных специалистов, необходимых для дальнейшей индустриализации и науки.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 и высшее общество сохраняли значительное влияние, особенно через армию и императорский двор, оставаясь опорой власти.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стали объединяться в профсоюзы, что дало начало организованному рабочему движению и политическим требованиям реформ.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структура общества в Германской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в 1871 году стало ключевым событием, определившим политический и экономический курс Европы на ближайшие десятилетия, с долгосрочными последствиями для мировых процессов.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Германской империи для истории Европы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2026-05-10T17:48:46Z</dcterms:created>
  <dcterms:modified xsi:type="dcterms:W3CDTF">2026-05-10T17:48:46Z</dcterms:modified>
</cp:coreProperties>
</file>