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«Про чудака лягушонка»: весёлая история о необычном герое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сказка о лягушонке, который умеет удивлять, смешить и дружить.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история о герое, который не похож на других жителей пруда: он удивляется простым вещам, задаёт неожиданные вопросы, пробует новое и нередко попадает в смешные ситуации. Именно поэтому его легко запомнить.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Лягушонок, который смотрит на мир по-своему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9721" y="1095725"/>
            <a:ext cx="2752407" cy="32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показан лягушонок
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732220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Лягушонок изображён небольшим, подвижным и ярким. Его легко представить в траве у воды: он прыгает, оглядывается по сторонам и сразу привлекает внимание своей живостью.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38732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и зелёный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732220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Лягушонок не боится действовать по-своему, даже если другие удивляются. Он пробует, ошибается и снова идёт вперёд, поэтому выглядит не просто смешным, а по-настоящему живым героем.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1038732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в поступках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338507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всё интересно: что растёт у берега, кто шевелится в камышах, почему вода блестит. Он тянется к новому и старается всё рассмотреть, будто вокруг него сплошные открытия.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45019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любопытный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338507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его чудачествами чувствуется добрый характер. Он не хочет никого обидеть, а его необычность вызывает улыбку. Благодаря этому герой сразу вызывает симпатию у читателя.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45019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и открытый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разворачиваются у пруда, где вода спокойно блестит под светом, а берега мягко заросли травой. Такое место сразу создаёт ощущение уюта и маленькой сказки, в которой всё вокруг кажется живым и внимательным.
</a:t>
            </a:r>
            <a:endParaRPr lang="en-US" sz="954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мир у воды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героем живут рыбки, жуки, стрекозы и другие лягушки. Каждый обитатель замечает чудака по-своему: кто-то удивляется, кто-то смеётся, а кто-то готов поддержать его в трудный момент.
</a:t>
            </a:r>
            <a:endParaRPr lang="en-US" sz="1037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пруда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Кувшинки лежат на поверхности воды, а камыши шуршат у берега, как будто тоже участвуют в истории. Эти детали делают пейзаж ярким и помогают представить, как лягушонок ищет своё место среди знакомых растений.
</a:t>
            </a:r>
            <a:endParaRPr lang="en-US" sz="960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Кувшинки и камыши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 — место, где происходит действие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лягушонка называют чудаком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Лягушонок замечает то, мимо чего другие просто проходят. Его интересуют мелочи, поэтому он кажется странным, хотя на самом деле он всего лишь очень внимателен к миру вокруг.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 необычно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2562046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может выбрать неожиданный путь, испугаться привычной вещи или сделать шаг, которого никто не ожидал. Именно такие поступки делают его забавным и по-настоящему запоминающимся.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2562046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Действует не как все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4791917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герой весело откликается на самые простые события, и это удивляет окружающих. Его эмоции искренние и открытые, поэтому слово «чудак» звучит в истории мягко и ласково.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4791917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Радуется по-своему
</a:t>
            </a:r>
            <a:endParaRPr lang="en-US" sz="1400" dirty="0"/>
          </a:p>
        </p:txBody>
      </p:sp>
      <p:sp>
        <p:nvSpPr>
          <p:cNvPr id="13" name="Text 8"/>
          <p:cNvSpPr txBox="1"/>
          <p:nvPr/>
        </p:nvSpPr>
        <p:spPr>
          <a:xfrm>
            <a:off x="7021788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Лягушонок не становится посмешищем. Напротив, его особенности помогают читателю улыбнуться и по-доброму посмотреть на героя, который живёт и думает чуть иначе, чем остальные.
</a:t>
            </a:r>
            <a:endParaRPr lang="en-US" sz="1200" dirty="0"/>
          </a:p>
        </p:txBody>
      </p:sp>
      <p:sp>
        <p:nvSpPr>
          <p:cNvPr id="14" name="Text 9"/>
          <p:cNvSpPr txBox="1"/>
          <p:nvPr/>
        </p:nvSpPr>
        <p:spPr>
          <a:xfrm>
            <a:off x="7021788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Вызывает улыбку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событий в истории помогает младшим школьникам легко следить за героем и понимать его поступки.
</a:t>
            </a:r>
            <a:endParaRPr lang="en-US" sz="1232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10453"/>
            <a:ext cx="432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2830" y="1710453"/>
            <a:ext cx="378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моменты и маленькие ошибки героя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Лягушонок может бояться совсем не того, чего ждут другие, и из-за этого выглядит забавно. Такой эпизод показывает, что даже смелые герои иногда теряются.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страх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истории добрый: герой не унижен и не высмеян. Читатель смеётся вместе с ним, а не над ним, поэтому история остаётся тёплой и приятной.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обиды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Лягушонок не останавливается после неудачи: он пробует ещё раз и уже лучше понимает, как устроен мир. В этом и скрыта его настоящая смелость.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Учится на пробах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он делает действия в неожиданном порядке или выбирает не самый очевидный путь. Ошибка получается смешной, но именно она помогает герою учиться и замечать детали.
</a:t>
            </a:r>
            <a:endParaRPr lang="en-US" sz="1092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наоборот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рядом с лягушонком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4879475" y="16469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Рыбки создают ощущение тихой жизни пруда: они плывут рядом, замечают движение и делают пространство вокруг героя ещё более живым и красочным.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487947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Рыбки у воды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879475" y="37980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персонажи не только удивляются, но и поддерживают героя. Через такие встречи в истории раскрываются дружба, забота и умение прийти на помощь.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4879475" y="36006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Те, кто помогает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879475" y="30810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по пруду особенно хорошо показывают, что лягушонок выделяется среди остальных. Их реакция помогает читателю увидеть, насколько необычен его взгляд на мир.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4879475" y="28836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лягушки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879475" y="23639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и стрекозы добавляют в историю движение и лёгкость. Их появление помогает почувствовать летний день у воды, где каждый обитатель занят своим делом.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4879475" y="2166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и стрекозы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переживает герой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133273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Лягушонок сначала смотрит на мир с удивлением и лёгкой растерянностью. Ему всё интересно, но он ещё не всегда уверен в себе и своих поступках.
</a:t>
            </a:r>
            <a:endParaRPr lang="en-US" sz="1348" dirty="0"/>
          </a:p>
        </p:txBody>
      </p:sp>
      <p:sp>
        <p:nvSpPr>
          <p:cNvPr id="11" name="Text 2"/>
          <p:cNvSpPr txBox="1"/>
          <p:nvPr/>
        </p:nvSpPr>
        <p:spPr>
          <a:xfrm>
            <a:off x="2696485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что-то не получается
</a:t>
            </a:r>
            <a:pPr algn="ctr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смущение: герой понимает, что ведёт себя не так, как остальные. В этот момент ему хочется спрятаться, но любопытство всё равно берёт верх.
</a:t>
            </a:r>
            <a:endParaRPr lang="en-US" sz="1308" dirty="0"/>
          </a:p>
        </p:txBody>
      </p:sp>
      <p:sp>
        <p:nvSpPr>
          <p:cNvPr id="12" name="Text 3"/>
          <p:cNvSpPr txBox="1"/>
          <p:nvPr/>
        </p:nvSpPr>
        <p:spPr>
          <a:xfrm>
            <a:off x="406023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ошибки
</a:t>
            </a:r>
            <a:pPr algn="ctr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лягушонок начинает веселее относиться к своим промахам. Он замечает, что смешные ситуации не мешают ему узнавать мир и пробовать снова.
</a:t>
            </a:r>
            <a:endParaRPr lang="en-US" sz="1336" dirty="0"/>
          </a:p>
        </p:txBody>
      </p:sp>
      <p:sp>
        <p:nvSpPr>
          <p:cNvPr id="13" name="Text 4"/>
          <p:cNvSpPr txBox="1"/>
          <p:nvPr/>
        </p:nvSpPr>
        <p:spPr>
          <a:xfrm>
            <a:off x="5423991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истории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герой становится спокойнее и увереннее рядом с другими. Он чувствует, что его принимают, а значит, можно оставаться собой и не бояться.
</a:t>
            </a:r>
            <a:endParaRPr lang="en-US" sz="1348" dirty="0"/>
          </a:p>
        </p:txBody>
      </p:sp>
      <p:sp>
        <p:nvSpPr>
          <p:cNvPr id="14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лягушонке напоминает: ценность героя определяется не странностями, а его поступками и сердцем.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быть не похожим на других не мешает оставаться добрым и нужным.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сюжета и основной идеи произведения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10717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просто и плавно, будто тихий плеск воды. Короткие фразы помогают быстро следить за событиями, а повторения и ритм делают чтение особенно живым для младших школьников.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1910717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слова пруда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71756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рисует лягушонка через забавные сравнения и яркие детали. Благодаря этому пруд, кувшинки и зелёный герой легко представляются, а весёлое настроение остаётся до самого конца истории.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7175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образы и тёплый тон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текста и его настроение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575" y="1329931"/>
            <a:ext cx="3495000" cy="28396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лягушонка запоминающимся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802625" y="142860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Лягушонок замечает то, мимо чего другие проходят спокойно. Его интерес к мелочам показывает живой характер и делает каждую маленькую находку в пруду важным событием.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802625" y="124290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боится удивляться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802625" y="385415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поведении легко узнать детское любопытство, растерянность и радость открытия. Поэтому герой вызывает доверие: он не идеален, но честен, смел и очень понятен.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4802625" y="366845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похож на ребёнка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802625" y="3045633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лягушонок ошибается или выглядит смешно, он не становится злым. Его доброта помогает читателю видеть в нём не просто чудака, а настоящего приятного героя.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4802625" y="2859933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остаётся добрым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4802625" y="2237117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выбирает неожиданные поступки и часто идёт своей дорогой. Именно это делает его необычным: он не копирует остальных, а ищет собственный способ понять мир.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4802625" y="2051417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пробует по-своему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 путь лягушонка от смешного чудачества к большей уверенности и принятию со стороны окружающих.
</a:t>
            </a:r>
            <a:endParaRPr lang="en-US" sz="1118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герой по ходу истории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напоминает, что чужая неловкость не повод для насмешек. Если кто-то ведёт себя странно, важно сначала понять его, а не торопиться с обидными словами.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смеяться зло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2562046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Лягушонок запоминается не только смешными поступками, но и добрым сердцем. Произведение учит смотреть глубже и ценить хорошие дела, а не только внешний вид.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2562046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доброту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4791917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попадает в трудную ситуацию, рядом особенно важны поддержка и участие. Эта мысль учит детей быть внимательными к тем, кому страшно или неловко.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4791917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тем, кто растерялся
</a:t>
            </a:r>
            <a:endParaRPr lang="en-US" sz="1400" dirty="0"/>
          </a:p>
        </p:txBody>
      </p:sp>
      <p:sp>
        <p:nvSpPr>
          <p:cNvPr id="13" name="Text 8"/>
          <p:cNvSpPr txBox="1"/>
          <p:nvPr/>
        </p:nvSpPr>
        <p:spPr>
          <a:xfrm>
            <a:off x="7021788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есть свои особенности, и это нормально. История показывает, что отличие от других может стать сильной стороной, если рядом есть уважение и дружба.
</a:t>
            </a:r>
            <a:endParaRPr lang="en-US" sz="1200" dirty="0"/>
          </a:p>
        </p:txBody>
      </p:sp>
      <p:sp>
        <p:nvSpPr>
          <p:cNvPr id="14" name="Text 9"/>
          <p:cNvSpPr txBox="1"/>
          <p:nvPr/>
        </p:nvSpPr>
        <p:spPr>
          <a:xfrm>
            <a:off x="7021788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Принимать непохожесть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вода, роса на траве и кувшинки создают ощущение тихого утра. На таком фоне лягушонок кажется ещё меньше, но его любопытство заметно сильнее, чем спокойствие вокруг.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у пруда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наступает вечер, пруд становится особенно мягким и загадочным. Тёплый берег, тихая вода и тени травы помогают почувствовать, как вместе с природой меняется и настроение лягушонка.
</a:t>
            </a:r>
            <a:endParaRPr lang="en-US" sz="974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Вечернее настроение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Камыши, жуки, стрекозы и другие жители пруда наполняют картину движением. Природа здесь не просто фон, а часть маленького мира, где каждое растение и каждый звук могут удивить героя.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Берег, полный жизни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природы в сказке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8658" y="3155594"/>
            <a:ext cx="324000" cy="28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8039" y="3137594"/>
            <a:ext cx="324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83348" y="3137594"/>
            <a:ext cx="324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81961" y="1539483"/>
            <a:ext cx="313875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82208" y="1557483"/>
            <a:ext cx="324000" cy="288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6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образы, которые помогают запомнить историю
</a:t>
            </a:r>
            <a:endParaRPr lang="en-US" sz="2460" dirty="0"/>
          </a:p>
        </p:txBody>
      </p:sp>
      <p:sp>
        <p:nvSpPr>
          <p:cNvPr id="16" name="Text 1"/>
          <p:cNvSpPr txBox="1"/>
          <p:nvPr/>
        </p:nvSpPr>
        <p:spPr>
          <a:xfrm>
            <a:off x="388658" y="349212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сразу выводит на первый план главного героя. Маленький зелёный чудак запоминается движением, любопытством и тем, как по-особому смотрит на привычный мир.
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823489" y="31418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Лягушонок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6378039" y="349212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показывают главную силу героя. Он не идеален, зато умеет быть добрым, пробовать новое и не терять интерес к окружающему миру.
</a:t>
            </a:r>
            <a:endParaRPr lang="en-US" sz="900" dirty="0"/>
          </a:p>
        </p:txBody>
      </p:sp>
      <p:sp>
        <p:nvSpPr>
          <p:cNvPr id="19" name="Text 4"/>
          <p:cNvSpPr txBox="1"/>
          <p:nvPr/>
        </p:nvSpPr>
        <p:spPr>
          <a:xfrm>
            <a:off x="6812870" y="31418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смелость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3383348" y="349212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Кувшинка помогает представить нежную красоту природы вокруг героя. Такой образ делает историю ярче и напоминает, что даже маленькая деталь может стать событием.
</a:t>
            </a:r>
            <a:endParaRPr lang="en-US" sz="900" dirty="0"/>
          </a:p>
        </p:txBody>
      </p:sp>
      <p:sp>
        <p:nvSpPr>
          <p:cNvPr id="21" name="Text 6"/>
          <p:cNvSpPr txBox="1"/>
          <p:nvPr/>
        </p:nvSpPr>
        <p:spPr>
          <a:xfrm>
            <a:off x="3818179" y="31418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Кувшинка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4876899" y="189401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передают весёлое настроение истории. Лягушонок часто вызывает улыбку, потому что его поступки неожиданны, но в них нет злобы или грубости.
</a:t>
            </a:r>
            <a:endParaRPr lang="en-US" sz="900" dirty="0"/>
          </a:p>
        </p:txBody>
      </p:sp>
      <p:sp>
        <p:nvSpPr>
          <p:cNvPr id="23" name="Text 8"/>
          <p:cNvSpPr txBox="1"/>
          <p:nvPr/>
        </p:nvSpPr>
        <p:spPr>
          <a:xfrm>
            <a:off x="5311730" y="154373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и удивление
</a:t>
            </a:r>
            <a:endParaRPr lang="en-US" sz="1200" dirty="0"/>
          </a:p>
        </p:txBody>
      </p:sp>
      <p:sp>
        <p:nvSpPr>
          <p:cNvPr id="24" name="Text 9"/>
          <p:cNvSpPr txBox="1"/>
          <p:nvPr/>
        </p:nvSpPr>
        <p:spPr>
          <a:xfrm>
            <a:off x="1882208" y="189401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 задаёт место действия и создаёт спокойный, сказочный фон. В нём отражаются события, настроение героя и его первые открытия, которые кажутся особенно важными.
</a:t>
            </a:r>
            <a:endParaRPr lang="en-US" sz="900" dirty="0"/>
          </a:p>
        </p:txBody>
      </p:sp>
      <p:sp>
        <p:nvSpPr>
          <p:cNvPr id="25" name="Text 10"/>
          <p:cNvSpPr txBox="1"/>
          <p:nvPr/>
        </p:nvSpPr>
        <p:spPr>
          <a:xfrm>
            <a:off x="2317040" y="154373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
</a:t>
            </a:r>
            <a:endParaRPr lang="en-US" sz="1200" dirty="0"/>
          </a:p>
        </p:txBody>
      </p:sp>
      <p:sp>
        <p:nvSpPr>
          <p:cNvPr id="26" name="Text 1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нравится этот герой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4879475" y="16469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Лягушонок любопытничает, ошибается и радуется мелочам так же, как многие младшие школьники. Поэтому его легко понять и принять как близкого, почти знакомого героя.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487947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очень похож на ребёнка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879475" y="37980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хвастается и не сердится на других. Его доброта помогает читателю поверить, что смешной и необычный персонаж может быть настоящим другом.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4879475" y="36006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остаётся добрым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879475" y="30810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неудачи лягушонок продолжает искать выход и пробовать снова. Такая настойчивость делает его симпатичным и показывает, что ошибки не мешают учиться.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4879475" y="28836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сдаётся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879475" y="23639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приключения короткие, понятные и смешные. Юмор строится на неожиданных поступках, но не обижает героя, поэтому чтение остаётся лёгким и приятным.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4879475" y="2166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вызывает улыбку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7645" y="1104392"/>
            <a:ext cx="3318900" cy="32897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финал истории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32175" y="1475125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истории лягушонок лучше понимает себя и перестаёт так сильно смущаться. Его необычность уже не кажется недостатком, а становится частью его характера.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32175" y="1179550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уверенности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32175" y="2611237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жители пруда начинают смотреть на героя внимательнее и добрее. Это показывает, что понимание и терпение помогают увидеть в человеке хорошее.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2175" y="2315662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окружающих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32175" y="3747349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оставляет спокойное и радостное настроение. В нём есть дружба, уют и маленькая победа над страхом, которую легко почувствовать и запомнить.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32175" y="3451774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Светлое чувство после чтения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 содержанию и проверка понимания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1882200" y="18940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Подумайте, какие эпизоды вызывают улыбку. Что в поведении героя кажется неожиданным, а что — просто очень детским и трогательным?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50700" y="15437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 смешной?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78300" y="18940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Вспомните, какие жители пруда могли поддержать героя. Как их поведение показывает дружбу, заботу или терпение?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146800" y="15437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был рядом?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384163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в сюжете момент, когда лягушонок сталкивается с трудностью. Кто или что помогает ему стать увереннее и спокойнее?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3652663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помогло ему измениться?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6380538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Объясните, почему быть не похожим на других не страшно. Что история говорит о доброте, уважении и принятии чужих особенностей?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649038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Какова главная мысль?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387838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Вспомните, чем лягушонок отличается от других жителей пруда. Какие его поступки сразу показывают, что он смотрит на мир по-своему?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656338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чудак?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125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чудак, который учит добру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лягушонке напоминает, что необычность может стать настоящей силой. Когда рядом дружба, доброта и уважение, даже самый смешной чудак вызывает тёплую улыбку.
</a:t>
            </a:r>
            <a:endParaRPr lang="en-US" sz="130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2026-05-27T15:14:46Z</dcterms:created>
  <dcterms:modified xsi:type="dcterms:W3CDTF">2026-05-27T15:14:46Z</dcterms:modified>
</cp:coreProperties>
</file>