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народ в Российской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страна, один император и миллионы людей с разной жизнью.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огромных расстояний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империя была очень большой и разной по жизни людей. В ней говорили на многих языках, а приказы из столицы нередко шли долго, будто в дороге уставали сами.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— главный правитель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стоял во главе государства и принимал самые важные решения. От его указов зависели законы, работа министров и многое в жизни страны.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назначал высоких чиновников и командовал армией. Поэтому его власть считалась очень сильной, а решения доходили до самых дальних уголков империи.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людей царь был символом всей страны. Его имя знали и в столице, и в маленьких деревнях, где новости ждали с особым вниманием.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Петербурге, в больших залах Зимнего дворца, работали министры, секретари и придворные служащие. Здесь обсуждали важные дела, готовили бумаги и передавали распоряжения дальше. Центр страны выглядел торжественно и строго.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дворце принимали решения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и губерниях служили губернаторы и чиновники. Они собирали налоги, следили за порядком и сообщали людям, что велено сверху. Так большая империя держалась на длинной цепочке служения и бумаг.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губерниям шли приказы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выглядела власть в центре страны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88914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7216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7049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70499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составлял народ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многочисленной частью населения были крестьяне. Они работали на земле, кормили страну хлебом и жили очень трудом, почти без отдыха.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жили купцы, ремесленники, учителя и рабочие. Каждый занимался своим делом, а город шумел рынками, мастерскими и фабриками.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армии служили мужчины из разных семей и разных мест. Их жизнь подчинялась уставу, а служба считалась важной обязанностью перед государством.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власть для всех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были разные занятия и заботы, но почти все жили по одним законам. Это помогало управлять огромной страной, хотя было непросто.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работала власть в империи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управления от императора до жителей: чем дальше от столицы, тем медленнее шли решения.
</a:t>
            </a:r>
            <a:endParaRPr lang="en-US" sz="1319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Крепостные крестьяне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1861 года многие крестьяне были крепостными. Они не могли свободно уйти от помещика и должны были работать там, где им указывали.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пахали поля, ухаживали за скотом и отдавали часть урожая. Их труд был тяжёлым, а жизнь часто зависела от чужой воли.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семей это означало мало свободы и много забот. Людям приходилось думать не только о хлебе, но и о том, как пережить трудный год.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семья жила в избе, топила печь и почти весь год работала. Весной пахали, летом косили траву, а осенью собирали урожай — скучать было некогда.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все помогали друг другу. Взрослые трудились в поле, дети носили воду, кормили птицу и выполняли простые дела, чтобы хозяйство справлялось с заботами.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и меняются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менялась быстрее деревенской. На улицах становилось больше движения, дыма и спешки, а вместе с этим — новых надежд и трудностей.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трудились по многу часов подряд. После смены они возвращались в тесные квартиры или бараки рядом с фабриками, где было шумно и тесно.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железных дорог сделало поездки и перевозки удобнее. Город стал связующим узлом, где встречались товары, новости и люди из разных мест.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города быстро увеличивались. Люди приезжали сюда в поисках заработка, потому что фабрики, заводы и мастерские обещали работу.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7350" y="2961930"/>
            <a:ext cx="376800" cy="3349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служба государству
</a:t>
            </a:r>
            <a:endParaRPr lang="en-US" sz="2250" dirty="0"/>
          </a:p>
        </p:txBody>
      </p:sp>
      <p:sp>
        <p:nvSpPr>
          <p:cNvPr id="11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подготовка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учились строю, командам и дисциплине. В армии всё делалось по правилам, чтобы каждый знал своё место и не путался в строю.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охраняла границы Российской империи и помогала сохранять порядок. Это была одна из главных опор государства, как крепкая стена для большого дома.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далеко от дома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приходилось служить вдали от родной семьи. Военная служба считалась долгом перед государством, а для солдата это было серьёзное и ответственное дело.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и уездных центрах открывались школы и гимназии. Учиться могли не все, но число грамотных людей постепенно росло, а вместе с ним — интерес к чтению.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университеты, журналы и книги на разные темы. Образованные люди стали обсуждать устройство страны, справедливость и то, как помочь простым жителям.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стало важной частью жизни общества. Учителя, писатели и студенты помогали распространять знания, а чтение всё чаще становилось привычкой не только в городе, но и в деревне.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книги и новые знания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газеты и телеграф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передавали новости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газеты долго шли из одного города в другой, поэтому новости часто приходили не сразу. Для многих это было почти как ждать снег летом — долго и нетерпеливо.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менялось в жизни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ускорил передачу важных известий между далёкими местами. Благодаря ему города и сёла стали лучше связаны, а люди чаще узнавали о событиях почти без задержки.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были недовольны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Крестьянам часто не хватало земли, а работать приходилось много. Из-за этого жизнь в деревне казалась тяжёлой и несправедливой.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на фабриках трудились долго и получали мало. Уставали и взрослые, и подростки, а отдыхать было почти некогда.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и другие жители видели бедность, строгие порядки и медленные перемены. Когда трудностей становилось слишком много, люди начинали говорить о справедливости и просить изменений.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Александра II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5568475" y="1125425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 год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получили личную свободу. Это стало очень важным шагом, хотя многие трудные вопросы, особенно о земле, сразу не исчезли.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23200" y="2148900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1864 год
</a:t>
            </a:r>
            <a:pPr algn="r" indent="0" marL="0">
              <a:lnSpc>
                <a:spcPct val="130040"/>
              </a:lnSpc>
              <a:buNone/>
            </a:pPr>
            <a:r>
              <a:rPr lang="en-US" sz="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земства — местные органы, которые занимались дорогами, школами и больницами. Люди на местах получили больше возможностей решать общие дела.
</a:t>
            </a:r>
            <a:endParaRPr lang="en-US" sz="1296" dirty="0"/>
          </a:p>
        </p:txBody>
      </p:sp>
      <p:sp>
        <p:nvSpPr>
          <p:cNvPr id="12" name="Text 4"/>
          <p:cNvSpPr txBox="1"/>
          <p:nvPr/>
        </p:nvSpPr>
        <p:spPr>
          <a:xfrm>
            <a:off x="5568475" y="3140825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1864–1865 годы
</a:t>
            </a:r>
            <a:pPr algn="l" indent="0" marL="0">
              <a:lnSpc>
                <a:spcPct val="130040"/>
              </a:lnSpc>
              <a:buNone/>
            </a:pPr>
            <a:r>
              <a:rPr lang="en-US" sz="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проведён суд присяжных и изменились правила суда. Теперь разбирательства стали понятнее, а участие общества в правосудии — заметнее.
</a:t>
            </a:r>
            <a:endParaRPr lang="en-US" sz="1287" dirty="0"/>
          </a:p>
        </p:txBody>
      </p:sp>
      <p:sp>
        <p:nvSpPr>
          <p:cNvPr id="13" name="Text 5"/>
          <p:cNvSpPr txBox="1"/>
          <p:nvPr/>
        </p:nvSpPr>
        <p:spPr>
          <a:xfrm>
            <a:off x="1023200" y="4165650"/>
            <a:ext cx="25737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1874 год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армии ввели новые правила службы. Воинская обязанность стала более общей, а порядок призыва и службы — более чётким для государства и жителей.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Земства и помощь на местах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Земства следили за дорогами, школами и больницами. Они помогали делать жизнь в уездах удобнее, а поездки и лечение — доступнее для людей.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земств участвовали дворяне, горожане и крестьяне. Это учило разные группы договариваться и вместе решать важные местные вопросы.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Земства поддерживали бедных, нанимали врачей и учителей, строили полезные учреждения. Для многих уездов это стало настоящей помощью, а не просто красивым словом.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выступления и протесты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жизнь становилась слишком тяжёлой, люди выходили на забастовки и собрания. Они хотели, чтобы власть услышала их жалобы и изменила несправедливые порядки.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волнения, рабочие стачки и городские выступления показывали рост недовольства. Это было напоминание: если проблемы долго не решать, терпение народа не бесконечно.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недовольства к изменениям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трудности в жизни людей постепенно приводили к обсуждению перемен и новым решениям властей.
</a:t>
            </a:r>
            <a:endParaRPr lang="en-US" sz="1102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старый порядок власти сменился, а страна вошла в очень непростое время перемен.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годом, когда в России закончилась монархия и началась новая эпоха.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об отречении Николая II и падении монархии в 1917 году
</a:t>
            </a:r>
            <a:endParaRPr lang="en-US" sz="3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 Российской империи была сильной и исходила от императора, но до дальних городов и деревень приказы доходили не сразу и не всегда без трудностей.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был очень разным: крестьяне, рабочие, солдаты и горожане жили по-своему, но все вместе поддерживали жизнь огромной страны своим трудом.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империи показывает, что власть и народ постоянно влияли друг на друга. Если у людей накапливались трудности, они всё громче просили перемен.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школы, книг и газет люди чаще задумывались о правах, свободе и справедливости. Так появлялись новые вопросы к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империя держалась на власти императора и чиновников, но жила трудом миллионов людей. Без народа не было бы ни полей, ни фабрик, ни армии.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2026-05-21T07:41:06Z</dcterms:created>
  <dcterms:modified xsi:type="dcterms:W3CDTF">2026-05-21T07:41:06Z</dcterms:modified>
</cp:coreProperties>
</file>