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чтение: А. Митяев «Дедушкин орден»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памяти, семье и награде дедушки-ветерана.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говорил с детьми просто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Митяев писал о войне так, чтобы ребёнок понимал главное без лишней тяжести. Его тексты близки младшим школьникам: в них есть ясные события, тёплые отношения в семье и уважение к людям, пережившим трудное время.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238" y="1789450"/>
            <a:ext cx="14962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«Дедушкин орден»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домашняя история о дедушкином ордене. Ребёнок замечает награду и начинает спрашивать, почему она так дорога всей семье и что за ней стоит.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через спокойный разговор в доме. Взрослые не торопятся, а бережно объясняют смысл награды, чтобы ребёнок сам почувствовал её ценность.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происходящее глазами ребёнка. Сначала это простое любопытство, а потом — желание понять прошлое, услышать историю дедушки и научиться уважать её.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звучит спокойно и по-доброму. Автор не пугает, а помогает увидеть, как в семье сохраняют память, благодарность и бережное отношение к старшим.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в рассказе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показан как дорогой семье человек, к которому относятся с теплом и уважением. Он не просто старший родственник, а живая связь между настоящим и прошлым.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в его истории становится знаком смелости, службы и честно прожитой жизни. Через этот образ читатель понимает: уважение вызывают не только слова, но и поступки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ребёнка заинтересовал орден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орден кажется ребёнку особенно красивым: он блестит, выделяется и сразу притягивает взгляд. Такое впечатление естественно для детского любопытства.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вопрос: почему обычная на вид вещь хранится так бережно? Интерес превращается в желание узнать историю награды и человека, которому она принадлежит.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объясняют значение ордена, ребёнок начинает смотреть на него иначе. Красивый предмет становится знаком подвига, а любопытство — уважением.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 в основе сюжета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происходит не в бою и не в музее, а дома. Именно в спокойной семейной обстановке проще всего говорить о прошлом честно и бережно.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только задаёт вопросы, но и учится слушать ответы. Так в семье рождается настоящий разговор, а не просто обмен короткими репликами.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объясняют, что орден — это не украшение. Он хранит память о трудном времени и о человеке, который заслужил его своим делом.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объединяется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дедушки становится общей для всех. Вокруг неё семья сплачивается, а прошлое перестаёт быть далёким и становится личным и понятным.
</a:t>
            </a:r>
            <a:endParaRPr lang="en-US" sz="11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Великой Отечественной войне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 о Великой Отечественной войне 1941–1945 годов, но говорит о ней спокойно. Это помогает младшему школьнику воспринимать серьёзную тему без страха.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тексте не исчезает со временем, если о нём помнят в семье. Разговоры, фотографии и награды сохраняют связь между поколениями.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особенно важно понять: история страны живёт рядом, дома. Она звучит в именах близких, семейных воспоминаниях и уважении к старшим.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эмоций постепенно переживает ребёнок, когда узнаёт историю ордена и понимает, почему его берегут в семье.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текста рассказа А. Митяева «Дедушкин орден».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чувства соединяются в рассказе: удивление, интерес, гордость и благодарность.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 рассказа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в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награда сразу становится центром внимания, когда её держат бережно и осторожно. В таком кадре особенно ясно видно: предмет дорог не блеском, а памятью. Он словно соединяет прошлое семьи и сегодняшний разговор за столом.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 у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домашней обстановке взрослые отвечают на детские вопросы спокойно и без спешки. Благодаря этому обычный вечер превращается в важный семейный урок. Ребёнок слышит историю и начинает по-новому смотреть на дедушку и его награду.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рядом с наградой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фотография, орден и бережные руки помогают увидеть связь поколений. Такой образ передаёт не только внешнюю красоту вещи, но и её смысл. Через него легко почувствовать уважение, благодарность и тихую семейную гордость.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понимает ценность ордена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внутренних шагов героя: от любопытства к пониманию семейной памяти.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орден для школьника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орден кажется ребёнку красивым и торжественным предметом: он блестит, привлекает взгляд и словно хранит в себе важную тайну.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ясно: награда не просто украшает человека, а напоминает о смелом поступке, службе и ответственности перед Родиной.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младшего школьника это важный урок: уважение вызывают не внешний блеск, а дела, которые приносят пользу другим людям.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орден превращается из загадочной вещи в знак памяти, гордости и заслуженного признания, которое бережно передают в семье.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сразу говорит просто и ясно, без длинных объяснений. Ребёнок легко улавливает, кто рядом, что происходит и почему в доме возник интерес к ордену.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смысла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рассказывают о награде, язык остаётся спокойным и точным. Становится понятно, что за орденом стоит не внешняя красота, а важный жизненный поступок.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семье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естественно, как обычная домашняя беседа. Короткие фразы помогают читать текст вслух и не терять главное даже самым юным слушателям.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подводят к серьёзной мысли без лишней тяжести. Именно поэтому история легко запоминается и остаётся в памяти как тёплый семейный рассказ.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семьи в рассказе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столом, где слушают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семейной сцене особенно заметно, как близкие разговаривают спокойно и доверительно. За столом слышны не споры, а уважение к памяти дедушки. Такой эпизод легко представить на иллюстрации: лица, обращённые друг к другу, и тёплый домашний свет.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альбом как хранитель историй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 в таком рассказе похож на маленькую шкатулку времени. В нём фотографии не просто лежат, а рассказывают о людях, которые жили раньше, работали, служили и любили свою семью. Это очень уютный образ для картинки.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 орден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оказались фото дедушки и его награда, сразу чувствуется связь поколений. Один предмет напоминает о человеке, другой — о его поступке. Вместе они делают память живой, понятной и почти осязаемой для ребёнка.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после чтения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дорог семье не как вещь, а как знак заслуженного подвига и труда. Он напоминает, что за наградой всегда стоит реальная человеческая история.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простые, но важные вещи: слушать старших, помнить прошлое и бережно относиться к тому, что семья хранит много лет.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всего, дедушка в рассказе — не просто старший человек, а носитель опыта и семейной памяти. Через него ребёнок учится уважению, а не только любопытству.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рождает рассказ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детское любопытство постепенно приводит к пониманию семейной памяти и значения ордена.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старших нужно не только слушать, но и ценить их опыт. Внимание к дедушке помогает ребёнку увидеть в нём человека с большой и достойной жизнью.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в рассказе важна не сама по себе, а как знак заслуженного поступка. Она хранит память о службе, смелости и ответственности перед Родиной.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беседе раскрывается смысл ордена. Взрослые помогают ребёнку понять, что семейные истории стоит беречь и передавать дальше, как хорошую традицию.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хранит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рассказе становится местом памяти. Здесь предметы, слова и воспоминания соединяются, чтобы история семьи не исчезла, а продолжала жить в поколениях.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детей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Медали в семейной коробке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домах лежат медали и ордена, которые достались от бабушек и дедушек. Для ребёнка это не просто блестящие вещи, а маленькие мостики к прошлому. Через них можно узнать, кем были родные и за что их помнят.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которые всё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снимки тоже умеют говорить, если их внимательно рассматривать вместе со взрослыми. На них — лица, одежда, позы и настроение времени. Такой разговор помогает детям почувствовать, что семейная история начинается задолго до их рождения.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удобно читать вместе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короткая и понятная, поэтому ребёнок не устаёт и легко следит за сюжетом. Совместное чтение превращается в спокойный разговор, а не в сложное задание.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звучит бережно и без тяжёлых подробностей. Это помогает взрослым объяснять прошлое спокойно, а детям — задавать вопросы без страха и смущения.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книгу читают вместе, появляется редкая возможность поговорить о семье, памяти и уважении к старшим. Такой разговор запоминается лучше любого поучения.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рассказ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«орден» сразу ведёт к главной детали рассказа. Оно помогает понять, почему семья так бережно относится к маленькому, но очень значимому предмету.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«дедушка» делает историю тёплой и близкой. Через него ребёнок видит не только героя прошлого, но и любимого человека в семье.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«память» и «подвиг» подсказывают главный смысл текста. Они напоминают, что награда хранит не украшение, а важный поступок и уважение людей.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«семья», «война» и «благодарность» соединяют частную историю с историей страны. Благодаря им рассказ становится понятным и по-настоящему важным.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маленький рассказ о большой памяти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«Дедушкин орден» учит видеть за небольшой вещью большую семейную и историческую память. Это добрый рассказ о благодарности, уважении к старшим и важности помнить тех, кто заслужил честь.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2026-05-23T22:58:49Z</dcterms:created>
  <dcterms:modified xsi:type="dcterms:W3CDTF">2026-05-23T22:58:49Z</dcterms:modified>
</cp:coreProperties>
</file>