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 чрезвычайные ситуации природного характера
</a:t>
            </a:r>
            <a:endParaRPr lang="en-US" sz="2523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природные угрозы, их признаки и правила безопасного поведения.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школьникам важно знать природные угрозы
</a:t>
            </a:r>
            <a:endParaRPr lang="en-US" sz="2614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явления могут начаться внезапно и затронуть дом, школу, дорогу или связь. Знание простых правил помогает быстрее среагировать, сохранить спокойствие и избежать травм в любой ситуации.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863" y="980451"/>
            <a:ext cx="81742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00" y="980451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8398" y="98046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5241" y="2825576"/>
            <a:ext cx="635775" cy="726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3876" y="2825576"/>
            <a:ext cx="635775" cy="726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относят к природным опасностям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 паводки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быстро поднимается и выходит из берегов, она затапливает улицы, дворы и дома. Опасность особенно велика в низинах, поймах рек и на прибрежных территориях.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 вулканы
</a:t>
            </a:r>
            <a:pPr algn="ctr" indent="0" marL="0">
              <a:lnSpc>
                <a:spcPct val="115000"/>
              </a:lnSpc>
              <a:buNone/>
            </a:pPr>
            <a:r>
              <a:rPr lang="en-US" sz="1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явления, связанные с внутренними силами Земли. Они могут возникать резко и приводить к разрушениям, поэтому требуют внимания к предупреждениям и особенностям местности.
</a:t>
            </a:r>
            <a:endParaRPr lang="en-US" sz="1349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 и смерчи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способен ломать деревья, срывать крыши и повреждать линии связи. Такие явления особенно опасны для людей, находящихся на открытом пространстве.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Грозы и ливни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Молнии, гром, дождь и порывистый ветер нередко идут вместе. При грозе опасны высокие деревья, металлические конструкции и электрические приборы.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оползни и лавины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опасности часто развиваются быстро и угрожают людям, животным и природе. Они могут перекрывать дороги, мешать эвакуации и наносить большой ущерб.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распространённые природные чрезвычайные ситуации по признакам, местам возникновения и последствиям.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МЧС России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природных ЧС и их признаки
</a:t>
            </a:r>
            <a:endParaRPr lang="en-US" sz="24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признакам можно заранее распознать угрозу и вовремя выбрать безопасное поведение.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возникают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происходят из-за движения земных плит и смещения горных пород в земной коре. Иногда толчки начинаются внезапно и длятся недолго, но их сила может быть очень высокой.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опасны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подземные толчки разрушают здания, мосты, дороги и коммуникации. В России особенно уязвимы Камчатка, Курильские острова, Сахалин, Кавказ и Алтай; опасность усиливают повторные толчки и падение предметов в помещениях.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ОБЖ и памятки МЧС России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опасностей по масштабу последствий
</a:t>
            </a:r>
            <a:endParaRPr lang="en-US" sz="170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опасности действуют по-разному: одни охватывают большие территории, другие бьют резко и кратко, но очень сильно.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 пожары чаще затрагивают большие площади, а землетрясения и ураганы нередко дают самый тяжёлый ущерб за короткое время.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течение делает переход через поток крайне опасным. Даже неглубокая вода способна сбить с ног, повредить имущество и отрезать путь к безопасному месту.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возникает там, где вода может быстро выйти из русла: у берегов, вблизи мостов и в местах с низким рельефом. Ночью подъём воды заметить сложнее.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— это затопление территории водой. Паводок часто связан с таянием снега, сильными дождями или заторами льда и особенно опасен в низинах и поймах рек.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 паводки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наводнение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типичном развитии паводковой ситуации при сильных осадках или таянии снега.
</a:t>
            </a:r>
            <a:endParaRPr lang="en-US" sz="9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Ураганы, смерчи и шквалы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который меняет всё за минуты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дорогой темнеет небо, и ветер усиливается так быстро, что люди едва успевают закрыть окна. Листья и мелкие предметы летят в разные стороны, а на открытой площадке становится трудно удержаться на ногах.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Вращающийся столб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Смерч выглядит как узкая воронка, которая соединяет небо и землю. Он может ломать деревья, срывать кровлю и разрушать лёгкие постройки, поэтому при его угрозе особенно важно немедленно искать надёжное укрытие.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933" y="1534738"/>
            <a:ext cx="475723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52" y="2643847"/>
            <a:ext cx="634297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46" y="3785183"/>
            <a:ext cx="634297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Грозы, молнии и град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 опасна для людей, деревьев, металлических предметов и линий электропередачи. Во время грозы нельзя находиться на открытой местности и рядом с высокими одиночными объектами.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и ливень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часто приносит сильный дождь, гром и порывистый ветер. В такую погоду лучше находиться в помещении и не подходить к окнам, особенно если рядом есть деревья или провода.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 может повредить крыши, стекла, автомобили и растения. Если начинается град, нужно как можно быстрее укрыться и защитить голову от ударов льда.
</a:t>
            </a:r>
            <a:endParaRPr lang="en-US" sz="14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пожар чаще всего начинается в сухую погоду, когда есть засуха, ветер и сухая трава. Даже небольшая искра может быстро перейти в большой очаг.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пожаров становятся молнии, костры, брошенные спички, непотушенные окурки и умышленные поджоги. На открытой местности огонь распространяется особенно быстро.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опасность для людей — густой дым, высокая температура, ожоги и потеря ориентации. Пламя может отрезать путь к выходу и сделать эвакуацию сложной.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Торфяные пожары коварны тем, что тлеют под землей долго и незаметно. Они могут снова разгораться, поэтому для их тушения нужны специальные силы и техника.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торфяные пожары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самым важным действиям и запретам в опасной ситуации.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МЧС России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разных опасностях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любой ЧС сначала выбирают действие, которое защищает жизнь, а потом избегают поступков, усиливающих риск и мешающих эвакуации.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угрозе ЧС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составлена по памяткам МЧС России о поведении при природных опасностях.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8688" y="980451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037" y="980451"/>
            <a:ext cx="45412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2986" y="980463"/>
            <a:ext cx="81742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4416" y="2825576"/>
            <a:ext cx="817425" cy="726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8164" y="2849996"/>
            <a:ext cx="847200" cy="6777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тревожный набор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связь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Фонарик, батарейки и зарядное устройство нужны, чтобы ориентироваться в темноте, получать сообщения и не терять связь с близкими и спасателями.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еда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Питьевая вода и нескоропортящиеся продукты помогают сохранить силы в первые часы после эвакуации, когда обычный режим питания может быть нарушен.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позволяет быстро обработать мелкие травмы и дождаться помощи. В нее кладут только те средства, которые разрешены взрослым.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Паспорт, свидетельства и другие важные бумаги лучше хранить в защитной папке, чтобы они не намокли и не потерялись при срочном выходе.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Теплая одежда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Запасная теплая одежда, влажные салфетки, маска и небольшой пакет помогают пережить первые часы после выхода и сохранить личные вещи в порядке.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сезонным особенностям природных опасностей, составлена по материалам урока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природных опасностей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течение года меняются типичные угрозы: от зимних снеговых явлений до летних гроз и пожаров.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риска приходится на теплый сезон, а зимой преобладают снежные и гололедные 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 в России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с наибольшим риском
</a:t>
            </a:r>
            <a:pPr algn="l" indent="0" marL="0">
              <a:lnSpc>
                <a:spcPct val="115000"/>
              </a:lnSpc>
              <a:buNone/>
            </a:pPr>
            <a:r>
              <a:rPr lang="en-US" sz="1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опасные природные явления распределены неравномерно. На Дальнем Востоке и Камчатке особенно важны землетрясения и вулканическая активность, а в Сибири и на крупных реках — паводки и половодья.
</a:t>
            </a:r>
            <a:endParaRPr lang="en-US" sz="1559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риски различаются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набор опасностей влияют климат, рельеф и близость к морю или горам. Поэтому для каждого региона важны свои правила подготовки, а школьникам нужно знать именно местные предупреждения.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466029"/>
            <a:ext cx="4646100" cy="23845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каналов, через которые люди узнают о природной угрозе и получают инструкции.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России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предупреждения об опасности
</a:t>
            </a:r>
            <a:endParaRPr lang="en-US" sz="2658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надежных источников проверяется сразу, тем быстрее человек понимает угрозу и выбирает правильный способ защиты.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известные маршруты эвакуации и безопасные места помогают не терять время, если ситуация меняется внезапно. Это особенно важно для школы, дома и дороги.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уменьшает растерянность: человек заранее знает, где лежат документы, вода, аптечка и телефон. В момент тревоги не приходится искать их в спешке.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слушать предупреждения и выполнять указания взрослых снижает вероятность ошибок. Спокойные и понятные действия помогают избежать травм и паники среди учеников.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подготовка снижает риск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типичным последствиям природных чрезвычайных ситуаций, составлена для учебной презентации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природных ЧС для человека и среды
</a:t>
            </a:r>
            <a:endParaRPr lang="en-US" sz="205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часто заметны не только сразу, но и позже: восстановление домов, дорог и хозяйства может занять много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страдают люди и инфраструктура, однако природная ЧС одновременно затрагивает природу, хозяйство и повседневную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себя и быть готовым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ЧС бывают разными, но подготовка всегда помогает: замечать предупреждения, помнить правила поведения, держать тревожный набор под рукой и действовать спокойно вместе со взрослыми.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2026-05-21T00:11:07Z</dcterms:created>
  <dcterms:modified xsi:type="dcterms:W3CDTF">2026-05-21T00:11:07Z</dcterms:modified>
</cp:coreProperties>
</file>