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Ланцетти. «Весна и ручей»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 в красках, свете и тихом беге ручья.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картину изучают на уроке литературного чтения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учатся внимательно смотреть на пейзаж, замечать важные детали и подбирать точные слова. Картина помогает говорить о весне красиво, связно и по-настоящему наблюдательно.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от картины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первого взгляда картина кажется очень светлой и тихой. В ней чувствуется свежесть ранней весны и спокойное ожидание тепла.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и пробуждение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небольшой ручей среди снега и земли. Он будто торопится вперёд и первым сообщает, что зима уже сдаёт свои позиции.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время перемен в природе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солнце начинает греть сильнее, и снег становится рыхлым. На земле появляются тёмные проталины, а воздух уже не такой колючий, как зимой.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 водой просыпается вся природа. Картина показывает этот переход через светлые краски, движение и ощущение нового начала.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талая вода собирается в маленькие ручейки. Они бегут по земле, соединяются и меняют привычный зимний пейзаж прямо на глазах.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в картине — главный герой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сразу 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притягивает взгляд, потому что выделяется среди снега и земли. Он задаёт всему пейзажу движение, как будто зовёт весну дальше.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появился от таяния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рассказывает о том, как снег превращается в воду. Это понятный знак того, что холод постепенно уходит, а весна становится сильнее.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стоит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всё время движется, и поэтому ручей выглядит живым. Детям легко представить его как маленькую бегущую дорожку, которая спешит по своим делам.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меняет настроение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ручей делает пейзаж радостнее и теплее. С ним обычная земля кажется началом чего-то нового и хорошего.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вокруг ручья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следы ещё остались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ручья можно заметить снег, мокрую землю и голые ветки деревьев. Эти детали показывают, что зима ещё не ушла совсем и держится из последних сил.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уже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уже видны первые признаки весны. Всё вокруг кажется влажным, мягким и готовым к обновлению, как будто природа только что потянулась после долгого сна.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уступает место весне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изменений, которые можно увидеть в весеннем пейзаже.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картины и их настроение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снега напоминает о зиме, которая ещё совсем рядом. Но он уже не холодный и строгий, а скорее тихий и мягкий.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и коричневые краски показывают землю, ветки и влажные берега. Благодаря им картина выглядит правдиво, будто это знакомый двор или поле за домом.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Голубые и светлые оттенки делают пейзаж свежим и чистым. От них кажется, что воздух стал легче, а день — длиннее и яснее.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оттенки подсказывают: жизнь уже просыпается. Даже если их немного, они добавляют пейзажу надежды, тепла и весеннего настроения.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свет в пейзаже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ещё мягкий и спокойный. Он не ослепляет, а аккуратно освещает снег и землю, будто природа только открыла глаза.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ярче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делает краски заметнее. Ручей блестит, снег светится, а весь пейзаж кажется шире и просторнее.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чувствуется в каждом штрихе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увидеть не только предметы, но и настроение. Картина становится доброй, тихой и немного торжественной.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хочется рассматривать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ветки деревьев и пустое небо помогают почувствовать раннюю весну. Эти детали не спорят между собой, а тихо рассказывают одну общую историю о пробуждении природы.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Извилистая линия ручья, неровные края снега и влажная земля делают картину очень живой. Кажется, будто ещё немного — и вода побежит прямо к нам.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50641" y="1836742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можно представить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Журчание ручья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слышится тихий бег воды по узкому руслу. Этот звук делает картину живой и помогает почувствовать, как весна осторожно, но уверенно приходит в природу.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можно представить спокойный ветерок. Он не мешает тишине, а только слегка шевелит ветки и приносит свежесть после долгой зимы.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тающего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мягким шорохом с крыш и сугробов падают капли. Они будто отсчитывают первые минуты весны и напоминают, что зима уже сдаёт свои позиции.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птичьи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вдалеке слышатся первые робкие трели. Эти звуки добавляют радости и показывают, что природа просыпается не только глазами, но и слухом.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создаёт ощущение тишины и покоя. В ней нет суеты, зато есть мягкий свет и ожидание чего-то хорошего, как утром в первый тёплый день.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кажется радостным, потому что снег уже не кажется холодным и тяжёлым. Он тает, открывая земле дорогу к новой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становится особенно добрым благодаря светлым краскам и спокойному течению ручья. Хочется смотреть на картину долго, будто весна сама тихонько улыбается.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картины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показывает движение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Линия ручья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Извилистый ручей сразу задаёт ритм всей картине. Вода будто торопится вперёд и ведёт взгляд зрителя за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Берега и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берега и разные направления тонких веток усиливают ощущение движения. Даже неподвижные предметы выглядят будто ожившими.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Цвет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переходы оттенков делают переход от зимы к весне заметным. Картина кажется не застывшей, а наполненной тихим, непрерывным движением.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дальнем плане пространство раскрывается шире: деревья, поле или небо создают ощущение простора. Благодаря этому пейзаж выглядит глубже, а весна — свободнее и шире.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и дальний план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плане зритель видит снег, землю и воду совсем близко. Эти детали легко рассмотреть, поэтому картина кажется понятной и почти осязаемой, как прогулка рядом с ручьём.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весенняя деталь показывает пробуждение природы. Этот образ помогает детям увидеть, что большие перемены часто начинаются с малого.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картине В. В. Ланцетти «Весна и ручей»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ручей способен изменить настроение всего пейзажа.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рассматривать картину по шагам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 помогает сначала увидеть общее, а потом заметить детали, цвета, звуки и настроение.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учит внимательно смотреть на природу и замечать её тихие перемены. Весна начинается не громко, а с тонких, почти незаметных признаков.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произведение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подбирать точные слова для описания увиденного: светлый, свежий, прозрачный, тихий. Такие слова делают речь красивее и выразительнее.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наблюдательность. Если присмотреться к воде, снегу и деревьям, можно понять, как меняется мир вокруг буквально на глазах.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пробуждает любовь к природе. После такого пейзажа хочется и самому выйти на улицу, вдохнуть свежий воздух и поискать первый ручеёк.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рядом в одном пейзаже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соседство делает пейзаж особенно интересным для наблюдения. Зритель видит не просто картину природы, а короткий, но важный момент её перемены.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картине снег ещё остаётся, но уже заметно темнеет и оседает. Рядом с ним появляется вода, и сразу чувствуется, что зима понемногу отступает, не споря слишком громко.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стоит на месте: после зимы она обязательно обновляется. Ручей в картине напоминает об этом простом и очень красивом законе.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картины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показана как время надежды, света и движения. Всё вокруг как будто просыпается, а вместе с природой оживает и настроение зрителя.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сцена может рассказать о большом событии. Здесь это событие — возвращение жизни после зимнего покоя.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которую хочется услышать и увидеть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В. В. Ланцетти учит замечать красоту в простых вещах: в воде, свете и тающем снеге. Она оставляет тёплое чувство радости и пробуждения.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2026-05-24T04:20:15Z</dcterms:created>
  <dcterms:modified xsi:type="dcterms:W3CDTF">2026-05-24T04:20:15Z</dcterms:modified>
</cp:coreProperties>
</file>