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СССР: пролетарские писатели, попутчики и ничевоки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ответа на революцию: от партийной литературы до авангарда и свободного поиска.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Гражданская война и НЭП резко изменили литературную среду. Возникли новые читатели, издательства и объединения, а в 1930-е годы система пришла к жёсткой централизации.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года: новая литературная карта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Пролетарская литература связывала слово с задачами революции и строительства нового общества. Главным считался не частный опыт, а общий исторический перелом и коллективный герой.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Пролетарские писатели: литература как голос рабочего класса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сюжеты обращались к заводу, стройке, Гражданской войне и воспитанию «нового человека». Писатель воспринимался как участник идеологической борьбы, а не только как наблюдатель.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литературы превращало текст в инструмент агитации, обучения и классового самоопределения. Художественная ценность тесно связывалась с общественной пользой и верностью революционному курсу.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Пролеткульт: творчество снизу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Пролеткульт поддерживал рабочие кружки, студии и издательские инициативы. Он продвигал идею самостоятельного культурного творчества и вовлекал в литературу новых авторов из рабочей среды.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Пролеткульт и РАПП: организационная основа пролетарской линии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РАПП: партийная 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РАПП требовал строгой партийности и подчинения искусства идеологическим задачам. Среди связанных с этой средой авторов называют Безыменского, Демьяна Бедного, Киршона и на раннем этапе Фадеева.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споры быстро стали частью общей борьбы за культурное руководство страной.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идёт от плюрализма к централизованной модели, где самостоятельные группы постепенно уступают единому официальному канону.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истории советской литературы: 1917, 1920-е, 1932 и 1934 годы.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литературного многообразия к единой норме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477614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3105473"/>
            <a:ext cx="243773" cy="1950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88448"/>
            <a:ext cx="243773" cy="19501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Попутчики: промежуточная позиция в литературе 1920-х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 принят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Попутчики не отвергали революцию и признавали новый исторический порядок, но не подчиняли письмо жёсткой партийной схеме. Их позиция сохраняла внутреннюю свободу и право на самостоятельный взгляд.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отдельного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их прозы часто оказывались личная драма, психологическая сложность и моральный выбор. Это отличало попутчиков от литературы, где на первом плане стоял коллектив и лозунг.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Спорная, но заметная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книги активно читали и обсуждали в 1920-е годы, хотя критика упрекала их в недостаточной классовой определённости. Именно поэтому попутчики стали важной, но уязвимой литературной линией.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расхождения касались не только политики, но и самого понимания искусства, героя и художественной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возрастало давление на литературу, тем меньше оставалось пространства для автономного художественного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характеристикам трёх литературных линий 1920–1930-х годов.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литературные позиции: сравнение основных признаков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попутчикам относят Бориса Пильняка, Всеволода Иванова, Илью Эренбурга, Александра Неверова и других авторов. Их объединяет интерес к переломной эпохе без упрощения её до одной политической формулы.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Попутчики: имена и характерные темы прозы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проза часто показывает разрушение привычного быта, растерянность людей и конфликт старого и нового мира. Важны не только события, но и то, как они переживаются внутренне.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текстов характерны историческая тревога, неоднозначные оценки и внимание к частной жизни. Такое сочетание позволяло передать масштаб времени и одновременно сохранить человеческое измерение происходящего.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входит в дом
</a:t>
            </a:r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Пильняка революция ощущается как мощное движение, которое ломает привычный уклад и вторгается в частную жизнь. Сюжет часто строится фрагментарно, как набор резких эпизодов. Благодаря этому читатель видит не схему, а живой исторический разлом.
</a:t>
            </a:r>
            <a:endParaRPr lang="en-US" sz="1215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Хаос, ритм и новая реальность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Всеволода Иванова революционные события тоже выглядят не как плакат, а как стихия с непредсказуемым течением. Резкие смены ритма, яркие образы и ощущение тревоги помогают передать время, в котором старый мир уже рушится, а новый ещё не оформился.
</a:t>
            </a:r>
            <a:endParaRPr lang="en-US" sz="1215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Пильняк и Всеволод Иванов: революция как стихия
</a:t>
            </a:r>
            <a:endParaRPr lang="en-US" sz="26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Попутчиков упрекали в индивидуализме и неустойчивости, потому что их тексты не сводились к прямой идеологической схеме. Для критиков это выглядело как недостаток классовой ясности.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попутчиков и границы допустимого в 1920-е годы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произведения вызывали споры именно из-за многозначности и права на сомнение. Такая литература оставляла читателю пространство для размышления, а не готовый вывод.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критику, книги попутчиков широко читались и обсуждались в 1920-е годы. Они занимали заметное место в литературной жизни и формировали круг острых общественных дискуссий.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1930-х годов давление усилилось, а пространство художественной свободы сузилось. Судьба попутчиков показала, как быстро менялись допустимые границы литературы в СССР.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система литературных групп в СССР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литературной жизни после 1917 года и переход к единой официальной норме к 1934 году.
</a:t>
            </a:r>
            <a:endParaRPr lang="en-US" sz="2797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Ничевоки появились в начале 1920-х годов как авангардная группа, которая нарочито отвергала привычные правила письма, жанровые ожидания и представление о «серьёзной» литературе.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Ничевоки: радикальное отрицание традиционной литературы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группы подчёркивало культ «ничего» как провокационный жест: отрицание традиционных ценностей искусства, авторитетов и привычной эстетической иерархии.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поэтика строилась на игре с языком, эпатажных жестах и демонстративной иронии по отношению к канону, поэтому само высказывание становилось важнее устойчивой формы.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советской литературы ничевоки важны как крайний пример послереволюционного эксперимента, где разрушение нормы воспринималось как самостоятельная художественная программа.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Ничевоки сознательно превращали выступление в событие: скандал, резкость и насмешка помогали им привлечь внимание к собственному отрицанию традиционной поэтики и классической композиции.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Ничевоки и культура литературного скандала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тексты и акции показывают, насколько далеко в первые послереволюционные годы могли зайти поиски нового языка: граница между экспериментом и провокацией у них почти исчезала.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конкуренцию за одну тему, а разные ответы на одну эпоху: одни говорили о труде, другие — о переломе, третьи — о разрушении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менялась историческая реальность, тем сильнее расходились литературные стратегии: от коллективного пафоса к личной тревоге и далее к отрицанию самой нормы.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советской литературной критики 1920–1930-х годов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различия трёх литературных линий
</a:t>
            </a:r>
            <a:endParaRPr lang="en-US" sz="279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Пролетарская литература предпочитала прямую речь, публицистическую интонацию и чёткие оценки, чтобы текст сразу работал как средство убеждения и мобилизации.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от лозунга к психологизму и абсурду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Попутчики строили повествование сложнее: им были важны психологическая глубина, лирическая интонация, неоднозначные образы и ощущение исторической нестабильности.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Ничевоки ломали привычный порядок текста через абсурд, языковую игру и намеренную антиэстетичность, превращая саму форму в предмет художественного спора.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съезд советских писателей закрепил единый официальный курс и утвердил социалистический реализм как обязательную художественную норму.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о перестройке литературно-художественных организаций ликвидировало РАПП и большинство других объединений, резко сократив пространство для групповых программ.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1932–1933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жизнь всё заметнее подчинялась централизованному контролю: усилилась критика формализма, самостоятельных эстетических поисков и любых отклонений от партийной линии.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1932–1934 годы: завершение литературной конкуренции
</a:t>
            </a:r>
            <a:endParaRPr lang="en-US" sz="2702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77" y="2215872"/>
            <a:ext cx="291463" cy="2331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2191591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77" y="2202918"/>
            <a:ext cx="291463" cy="25907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от литературных споров 1920-х годов
</a:t>
            </a:r>
            <a:endParaRPr lang="en-US" sz="2797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том, должна ли литература служить идеологии, сформировали язык критики, которым в СССР долго оценивали произведения и самих авторов.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о попутчиках и авангарде показали, что вопрос о праве на художественный выбор был не менее острым, чем вопрос о политической лояльности.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1920-е годы утвердилось представление о литературе как о важном общественном инструменте, а не только как о сфере личного творчества.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авторов помогает увидеть, как по-разному литература отвечала на революционный перелом: через мобилизацию, сложную прозу или радикальное отрицание нормы.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разные модели письма: идеологическую, переходную и радикально экспериментальную.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советской литературы 1920–1930-х годов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и их литературная роль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этих групп помогает понять, что советская литература развивалась не линейно, а через острые споры о власти, авторстве, языке и допустимых границах искусства.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изучения литературы СССР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их примере видно, как быстро художественная среда может меняться под давлением политики: от множества объединений к единой официальной норме за несколько лет.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 связь литературы с историей страны: революция, НЭП и централизация власти влияли не только на сюжеты, но и на способы писать.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хороший пример того, как одно время рождает разные творческие ответы, а изучение литературы становится способом понять саму эпоху.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три ответа на революционную эпоху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Пролетарские писатели сделали литературу инструментом идеологического действия, попутчики сохранили сложность личного опыта, а ничевоки довели эксперимент до предела. Вместе они раскрывают многоголосие раннесоветской культуры.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2026-05-20T01:38:33Z</dcterms:created>
  <dcterms:modified xsi:type="dcterms:W3CDTF">2026-05-20T01:38:33Z</dcterms:modified>
</cp:coreProperties>
</file>